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</p:sldIdLst>
  <p:sldSz cy="10287000" cx="18288000"/>
  <p:notesSz cx="10287000" cy="18288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r:id="rId34" roundtripDataSignature="AMtx7mhpqm/FsG1bebKB49q+Z9tFt0Z9a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34" Type="http://customschemas.google.com/relationships/presentationmetadata" Target="meta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0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10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1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11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12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12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13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13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14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14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15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p15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16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p16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17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p17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18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p18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19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p19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2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20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p20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21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6" name="Google Shape;436;p21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22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" name="Google Shape;449;p22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23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4" name="Google Shape;464;p23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24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https://youtu.be/l3zheHABNmc</a:t>
            </a:r>
            <a:endParaRPr/>
          </a:p>
        </p:txBody>
      </p:sp>
      <p:sp>
        <p:nvSpPr>
          <p:cNvPr id="481" name="Google Shape;481;p24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25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p25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26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6" name="Google Shape;526;p26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27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5" name="Google Shape;555;p27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28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4" name="Google Shape;584;p28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3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4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4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5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5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6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6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7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7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8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8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9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9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0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30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4" name="Google Shape;14;p3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3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3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39"/>
          <p:cNvSpPr txBox="1"/>
          <p:nvPr>
            <p:ph idx="1" type="body"/>
          </p:nvPr>
        </p:nvSpPr>
        <p:spPr>
          <a:xfrm rot="5400000">
            <a:off x="2309018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9pPr>
          </a:lstStyle>
          <a:p/>
        </p:txBody>
      </p:sp>
      <p:sp>
        <p:nvSpPr>
          <p:cNvPr id="71" name="Google Shape;71;p3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3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3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40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40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9pPr>
          </a:lstStyle>
          <a:p/>
        </p:txBody>
      </p:sp>
      <p:sp>
        <p:nvSpPr>
          <p:cNvPr id="77" name="Google Shape;77;p4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4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4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9pPr>
          </a:lstStyle>
          <a:p/>
        </p:txBody>
      </p:sp>
      <p:sp>
        <p:nvSpPr>
          <p:cNvPr id="20" name="Google Shape;20;p3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3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3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2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32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3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3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3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3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33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�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9pPr>
          </a:lstStyle>
          <a:p/>
        </p:txBody>
      </p:sp>
      <p:sp>
        <p:nvSpPr>
          <p:cNvPr id="32" name="Google Shape;32;p33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�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9pPr>
          </a:lstStyle>
          <a:p/>
        </p:txBody>
      </p:sp>
      <p:sp>
        <p:nvSpPr>
          <p:cNvPr id="33" name="Google Shape;33;p3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3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3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3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34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34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9pPr>
          </a:lstStyle>
          <a:p/>
        </p:txBody>
      </p:sp>
      <p:sp>
        <p:nvSpPr>
          <p:cNvPr id="40" name="Google Shape;40;p34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34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9pPr>
          </a:lstStyle>
          <a:p/>
        </p:txBody>
      </p:sp>
      <p:sp>
        <p:nvSpPr>
          <p:cNvPr id="42" name="Google Shape;42;p3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3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3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3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3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3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3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3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3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7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37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�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�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9pPr>
          </a:lstStyle>
          <a:p/>
        </p:txBody>
      </p:sp>
      <p:sp>
        <p:nvSpPr>
          <p:cNvPr id="57" name="Google Shape;57;p37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3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3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3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8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38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p38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3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3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3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29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�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�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�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2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2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2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Relationship Id="rId4" Type="http://schemas.openxmlformats.org/officeDocument/2006/relationships/image" Target="../media/image3.png"/><Relationship Id="rId11" Type="http://schemas.openxmlformats.org/officeDocument/2006/relationships/image" Target="../media/image8.png"/><Relationship Id="rId10" Type="http://schemas.openxmlformats.org/officeDocument/2006/relationships/image" Target="../media/image27.png"/><Relationship Id="rId9" Type="http://schemas.openxmlformats.org/officeDocument/2006/relationships/image" Target="../media/image20.png"/><Relationship Id="rId5" Type="http://schemas.openxmlformats.org/officeDocument/2006/relationships/image" Target="../media/image2.png"/><Relationship Id="rId6" Type="http://schemas.openxmlformats.org/officeDocument/2006/relationships/image" Target="../media/image19.png"/><Relationship Id="rId7" Type="http://schemas.openxmlformats.org/officeDocument/2006/relationships/image" Target="../media/image14.png"/><Relationship Id="rId8" Type="http://schemas.openxmlformats.org/officeDocument/2006/relationships/image" Target="../media/image9.png"/></Relationships>
</file>

<file path=ppt/slides/_rels/slide10.xml.rels><?xml version="1.0" encoding="UTF-8" standalone="yes"?><Relationships xmlns="http://schemas.openxmlformats.org/package/2006/relationships"><Relationship Id="rId11" Type="http://schemas.openxmlformats.org/officeDocument/2006/relationships/image" Target="../media/image92.png"/><Relationship Id="rId10" Type="http://schemas.openxmlformats.org/officeDocument/2006/relationships/image" Target="../media/image47.png"/><Relationship Id="rId13" Type="http://schemas.openxmlformats.org/officeDocument/2006/relationships/image" Target="../media/image90.png"/><Relationship Id="rId12" Type="http://schemas.openxmlformats.org/officeDocument/2006/relationships/image" Target="../media/image8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3.png"/><Relationship Id="rId4" Type="http://schemas.openxmlformats.org/officeDocument/2006/relationships/image" Target="../media/image83.png"/><Relationship Id="rId9" Type="http://schemas.openxmlformats.org/officeDocument/2006/relationships/image" Target="../media/image94.png"/><Relationship Id="rId15" Type="http://schemas.openxmlformats.org/officeDocument/2006/relationships/image" Target="../media/image67.png"/><Relationship Id="rId14" Type="http://schemas.openxmlformats.org/officeDocument/2006/relationships/image" Target="../media/image80.png"/><Relationship Id="rId16" Type="http://schemas.openxmlformats.org/officeDocument/2006/relationships/image" Target="../media/image88.png"/><Relationship Id="rId5" Type="http://schemas.openxmlformats.org/officeDocument/2006/relationships/image" Target="../media/image8.png"/><Relationship Id="rId6" Type="http://schemas.openxmlformats.org/officeDocument/2006/relationships/image" Target="../media/image13.png"/><Relationship Id="rId7" Type="http://schemas.openxmlformats.org/officeDocument/2006/relationships/image" Target="../media/image25.png"/><Relationship Id="rId8" Type="http://schemas.openxmlformats.org/officeDocument/2006/relationships/image" Target="../media/image98.png"/></Relationships>
</file>

<file path=ppt/slides/_rels/slide11.xml.rels><?xml version="1.0" encoding="UTF-8" standalone="yes"?><Relationships xmlns="http://schemas.openxmlformats.org/package/2006/relationships"><Relationship Id="rId20" Type="http://schemas.openxmlformats.org/officeDocument/2006/relationships/image" Target="../media/image114.png"/><Relationship Id="rId11" Type="http://schemas.openxmlformats.org/officeDocument/2006/relationships/image" Target="../media/image105.png"/><Relationship Id="rId10" Type="http://schemas.openxmlformats.org/officeDocument/2006/relationships/image" Target="../media/image91.png"/><Relationship Id="rId21" Type="http://schemas.openxmlformats.org/officeDocument/2006/relationships/image" Target="../media/image112.png"/><Relationship Id="rId13" Type="http://schemas.openxmlformats.org/officeDocument/2006/relationships/image" Target="../media/image101.png"/><Relationship Id="rId12" Type="http://schemas.openxmlformats.org/officeDocument/2006/relationships/image" Target="../media/image9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Relationship Id="rId4" Type="http://schemas.openxmlformats.org/officeDocument/2006/relationships/image" Target="../media/image84.png"/><Relationship Id="rId9" Type="http://schemas.openxmlformats.org/officeDocument/2006/relationships/image" Target="../media/image95.png"/><Relationship Id="rId15" Type="http://schemas.openxmlformats.org/officeDocument/2006/relationships/image" Target="../media/image104.png"/><Relationship Id="rId14" Type="http://schemas.openxmlformats.org/officeDocument/2006/relationships/image" Target="../media/image93.png"/><Relationship Id="rId17" Type="http://schemas.openxmlformats.org/officeDocument/2006/relationships/image" Target="../media/image96.png"/><Relationship Id="rId16" Type="http://schemas.openxmlformats.org/officeDocument/2006/relationships/image" Target="../media/image103.png"/><Relationship Id="rId5" Type="http://schemas.openxmlformats.org/officeDocument/2006/relationships/image" Target="../media/image8.png"/><Relationship Id="rId19" Type="http://schemas.openxmlformats.org/officeDocument/2006/relationships/image" Target="../media/image102.png"/><Relationship Id="rId6" Type="http://schemas.openxmlformats.org/officeDocument/2006/relationships/image" Target="../media/image129.png"/><Relationship Id="rId18" Type="http://schemas.openxmlformats.org/officeDocument/2006/relationships/image" Target="../media/image100.png"/><Relationship Id="rId7" Type="http://schemas.openxmlformats.org/officeDocument/2006/relationships/image" Target="../media/image85.png"/><Relationship Id="rId8" Type="http://schemas.openxmlformats.org/officeDocument/2006/relationships/image" Target="../media/image87.png"/></Relationships>
</file>

<file path=ppt/slides/_rels/slide12.xml.rels><?xml version="1.0" encoding="UTF-8" standalone="yes"?><Relationships xmlns="http://schemas.openxmlformats.org/package/2006/relationships"><Relationship Id="rId11" Type="http://schemas.openxmlformats.org/officeDocument/2006/relationships/image" Target="../media/image106.png"/><Relationship Id="rId10" Type="http://schemas.openxmlformats.org/officeDocument/2006/relationships/image" Target="../media/image91.png"/><Relationship Id="rId13" Type="http://schemas.openxmlformats.org/officeDocument/2006/relationships/image" Target="../media/image111.png"/><Relationship Id="rId12" Type="http://schemas.openxmlformats.org/officeDocument/2006/relationships/image" Target="../media/image10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Relationship Id="rId4" Type="http://schemas.openxmlformats.org/officeDocument/2006/relationships/image" Target="../media/image110.png"/><Relationship Id="rId9" Type="http://schemas.openxmlformats.org/officeDocument/2006/relationships/image" Target="../media/image95.png"/><Relationship Id="rId5" Type="http://schemas.openxmlformats.org/officeDocument/2006/relationships/image" Target="../media/image8.png"/><Relationship Id="rId6" Type="http://schemas.openxmlformats.org/officeDocument/2006/relationships/image" Target="../media/image129.png"/><Relationship Id="rId7" Type="http://schemas.openxmlformats.org/officeDocument/2006/relationships/image" Target="../media/image127.png"/><Relationship Id="rId8" Type="http://schemas.openxmlformats.org/officeDocument/2006/relationships/image" Target="../media/image87.png"/></Relationships>
</file>

<file path=ppt/slides/_rels/slide13.xml.rels><?xml version="1.0" encoding="UTF-8" standalone="yes"?><Relationships xmlns="http://schemas.openxmlformats.org/package/2006/relationships"><Relationship Id="rId11" Type="http://schemas.openxmlformats.org/officeDocument/2006/relationships/image" Target="../media/image119.png"/><Relationship Id="rId10" Type="http://schemas.openxmlformats.org/officeDocument/2006/relationships/image" Target="../media/image91.png"/><Relationship Id="rId13" Type="http://schemas.openxmlformats.org/officeDocument/2006/relationships/image" Target="../media/image115.png"/><Relationship Id="rId12" Type="http://schemas.openxmlformats.org/officeDocument/2006/relationships/image" Target="../media/image11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Relationship Id="rId4" Type="http://schemas.openxmlformats.org/officeDocument/2006/relationships/image" Target="../media/image109.png"/><Relationship Id="rId9" Type="http://schemas.openxmlformats.org/officeDocument/2006/relationships/image" Target="../media/image95.png"/><Relationship Id="rId15" Type="http://schemas.openxmlformats.org/officeDocument/2006/relationships/image" Target="../media/image116.png"/><Relationship Id="rId14" Type="http://schemas.openxmlformats.org/officeDocument/2006/relationships/image" Target="../media/image120.png"/><Relationship Id="rId5" Type="http://schemas.openxmlformats.org/officeDocument/2006/relationships/image" Target="../media/image8.png"/><Relationship Id="rId6" Type="http://schemas.openxmlformats.org/officeDocument/2006/relationships/image" Target="../media/image129.png"/><Relationship Id="rId7" Type="http://schemas.openxmlformats.org/officeDocument/2006/relationships/image" Target="../media/image107.png"/><Relationship Id="rId8" Type="http://schemas.openxmlformats.org/officeDocument/2006/relationships/image" Target="../media/image87.png"/></Relationships>
</file>

<file path=ppt/slides/_rels/slide14.xml.rels><?xml version="1.0" encoding="UTF-8" standalone="yes"?><Relationships xmlns="http://schemas.openxmlformats.org/package/2006/relationships"><Relationship Id="rId11" Type="http://schemas.openxmlformats.org/officeDocument/2006/relationships/image" Target="../media/image121.png"/><Relationship Id="rId10" Type="http://schemas.openxmlformats.org/officeDocument/2006/relationships/image" Target="../media/image91.png"/><Relationship Id="rId13" Type="http://schemas.openxmlformats.org/officeDocument/2006/relationships/image" Target="../media/image123.png"/><Relationship Id="rId12" Type="http://schemas.openxmlformats.org/officeDocument/2006/relationships/image" Target="../media/image14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Relationship Id="rId4" Type="http://schemas.openxmlformats.org/officeDocument/2006/relationships/image" Target="../media/image118.png"/><Relationship Id="rId9" Type="http://schemas.openxmlformats.org/officeDocument/2006/relationships/image" Target="../media/image95.png"/><Relationship Id="rId15" Type="http://schemas.openxmlformats.org/officeDocument/2006/relationships/image" Target="../media/image138.png"/><Relationship Id="rId14" Type="http://schemas.openxmlformats.org/officeDocument/2006/relationships/image" Target="../media/image125.png"/><Relationship Id="rId5" Type="http://schemas.openxmlformats.org/officeDocument/2006/relationships/image" Target="../media/image8.png"/><Relationship Id="rId6" Type="http://schemas.openxmlformats.org/officeDocument/2006/relationships/image" Target="../media/image129.png"/><Relationship Id="rId7" Type="http://schemas.openxmlformats.org/officeDocument/2006/relationships/image" Target="../media/image122.png"/><Relationship Id="rId8" Type="http://schemas.openxmlformats.org/officeDocument/2006/relationships/image" Target="../media/image87.png"/></Relationships>
</file>

<file path=ppt/slides/_rels/slide15.xml.rels><?xml version="1.0" encoding="UTF-8" standalone="yes"?><Relationships xmlns="http://schemas.openxmlformats.org/package/2006/relationships"><Relationship Id="rId11" Type="http://schemas.openxmlformats.org/officeDocument/2006/relationships/image" Target="../media/image8.png"/><Relationship Id="rId10" Type="http://schemas.openxmlformats.org/officeDocument/2006/relationships/image" Target="../media/image12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5.png"/><Relationship Id="rId4" Type="http://schemas.openxmlformats.org/officeDocument/2006/relationships/image" Target="../media/image13.png"/><Relationship Id="rId9" Type="http://schemas.openxmlformats.org/officeDocument/2006/relationships/image" Target="../media/image39.png"/><Relationship Id="rId5" Type="http://schemas.openxmlformats.org/officeDocument/2006/relationships/image" Target="../media/image132.png"/><Relationship Id="rId6" Type="http://schemas.openxmlformats.org/officeDocument/2006/relationships/image" Target="../media/image135.png"/><Relationship Id="rId7" Type="http://schemas.openxmlformats.org/officeDocument/2006/relationships/image" Target="../media/image124.png"/><Relationship Id="rId8" Type="http://schemas.openxmlformats.org/officeDocument/2006/relationships/image" Target="../media/image134.png"/></Relationships>
</file>

<file path=ppt/slides/_rels/slide16.xml.rels><?xml version="1.0" encoding="UTF-8" standalone="yes"?><Relationships xmlns="http://schemas.openxmlformats.org/package/2006/relationships"><Relationship Id="rId11" Type="http://schemas.openxmlformats.org/officeDocument/2006/relationships/image" Target="../media/image152.png"/><Relationship Id="rId10" Type="http://schemas.openxmlformats.org/officeDocument/2006/relationships/image" Target="../media/image130.png"/><Relationship Id="rId13" Type="http://schemas.openxmlformats.org/officeDocument/2006/relationships/image" Target="../media/image137.png"/><Relationship Id="rId12" Type="http://schemas.openxmlformats.org/officeDocument/2006/relationships/image" Target="../media/image13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Relationship Id="rId4" Type="http://schemas.openxmlformats.org/officeDocument/2006/relationships/image" Target="../media/image128.png"/><Relationship Id="rId9" Type="http://schemas.openxmlformats.org/officeDocument/2006/relationships/image" Target="../media/image126.png"/><Relationship Id="rId15" Type="http://schemas.openxmlformats.org/officeDocument/2006/relationships/image" Target="../media/image143.png"/><Relationship Id="rId14" Type="http://schemas.openxmlformats.org/officeDocument/2006/relationships/image" Target="../media/image136.png"/><Relationship Id="rId5" Type="http://schemas.openxmlformats.org/officeDocument/2006/relationships/image" Target="../media/image8.png"/><Relationship Id="rId6" Type="http://schemas.openxmlformats.org/officeDocument/2006/relationships/image" Target="../media/image129.png"/><Relationship Id="rId7" Type="http://schemas.openxmlformats.org/officeDocument/2006/relationships/image" Target="../media/image146.png"/><Relationship Id="rId8" Type="http://schemas.openxmlformats.org/officeDocument/2006/relationships/image" Target="../media/image95.png"/></Relationships>
</file>

<file path=ppt/slides/_rels/slide17.xml.rels><?xml version="1.0" encoding="UTF-8" standalone="yes"?><Relationships xmlns="http://schemas.openxmlformats.org/package/2006/relationships"><Relationship Id="rId11" Type="http://schemas.openxmlformats.org/officeDocument/2006/relationships/image" Target="../media/image141.png"/><Relationship Id="rId10" Type="http://schemas.openxmlformats.org/officeDocument/2006/relationships/image" Target="../media/image126.png"/><Relationship Id="rId13" Type="http://schemas.openxmlformats.org/officeDocument/2006/relationships/image" Target="../media/image137.png"/><Relationship Id="rId12" Type="http://schemas.openxmlformats.org/officeDocument/2006/relationships/image" Target="../media/image14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png"/><Relationship Id="rId4" Type="http://schemas.openxmlformats.org/officeDocument/2006/relationships/image" Target="../media/image133.png"/><Relationship Id="rId9" Type="http://schemas.openxmlformats.org/officeDocument/2006/relationships/image" Target="../media/image95.png"/><Relationship Id="rId15" Type="http://schemas.openxmlformats.org/officeDocument/2006/relationships/image" Target="../media/image136.png"/><Relationship Id="rId14" Type="http://schemas.openxmlformats.org/officeDocument/2006/relationships/image" Target="../media/image145.png"/><Relationship Id="rId5" Type="http://schemas.openxmlformats.org/officeDocument/2006/relationships/image" Target="../media/image8.png"/><Relationship Id="rId6" Type="http://schemas.openxmlformats.org/officeDocument/2006/relationships/image" Target="../media/image129.png"/><Relationship Id="rId7" Type="http://schemas.openxmlformats.org/officeDocument/2006/relationships/image" Target="../media/image152.png"/><Relationship Id="rId8" Type="http://schemas.openxmlformats.org/officeDocument/2006/relationships/image" Target="../media/image153.png"/></Relationships>
</file>

<file path=ppt/slides/_rels/slide18.xml.rels><?xml version="1.0" encoding="UTF-8" standalone="yes"?><Relationships xmlns="http://schemas.openxmlformats.org/package/2006/relationships"><Relationship Id="rId11" Type="http://schemas.openxmlformats.org/officeDocument/2006/relationships/image" Target="../media/image139.png"/><Relationship Id="rId10" Type="http://schemas.openxmlformats.org/officeDocument/2006/relationships/image" Target="../media/image126.png"/><Relationship Id="rId13" Type="http://schemas.openxmlformats.org/officeDocument/2006/relationships/image" Target="../media/image156.png"/><Relationship Id="rId12" Type="http://schemas.openxmlformats.org/officeDocument/2006/relationships/image" Target="../media/image15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3.png"/><Relationship Id="rId4" Type="http://schemas.openxmlformats.org/officeDocument/2006/relationships/image" Target="../media/image142.png"/><Relationship Id="rId9" Type="http://schemas.openxmlformats.org/officeDocument/2006/relationships/image" Target="../media/image95.png"/><Relationship Id="rId15" Type="http://schemas.openxmlformats.org/officeDocument/2006/relationships/image" Target="../media/image144.png"/><Relationship Id="rId14" Type="http://schemas.openxmlformats.org/officeDocument/2006/relationships/image" Target="../media/image160.png"/><Relationship Id="rId5" Type="http://schemas.openxmlformats.org/officeDocument/2006/relationships/image" Target="../media/image8.png"/><Relationship Id="rId6" Type="http://schemas.openxmlformats.org/officeDocument/2006/relationships/image" Target="../media/image129.png"/><Relationship Id="rId7" Type="http://schemas.openxmlformats.org/officeDocument/2006/relationships/image" Target="../media/image152.png"/><Relationship Id="rId8" Type="http://schemas.openxmlformats.org/officeDocument/2006/relationships/image" Target="../media/image149.png"/></Relationships>
</file>

<file path=ppt/slides/_rels/slide19.xml.rels><?xml version="1.0" encoding="UTF-8" standalone="yes"?><Relationships xmlns="http://schemas.openxmlformats.org/package/2006/relationships"><Relationship Id="rId11" Type="http://schemas.openxmlformats.org/officeDocument/2006/relationships/image" Target="../media/image169.png"/><Relationship Id="rId10" Type="http://schemas.openxmlformats.org/officeDocument/2006/relationships/image" Target="../media/image155.png"/><Relationship Id="rId13" Type="http://schemas.openxmlformats.org/officeDocument/2006/relationships/image" Target="../media/image151.png"/><Relationship Id="rId12" Type="http://schemas.openxmlformats.org/officeDocument/2006/relationships/image" Target="../media/image14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3.png"/><Relationship Id="rId4" Type="http://schemas.openxmlformats.org/officeDocument/2006/relationships/image" Target="../media/image150.png"/><Relationship Id="rId9" Type="http://schemas.openxmlformats.org/officeDocument/2006/relationships/image" Target="../media/image95.png"/><Relationship Id="rId15" Type="http://schemas.openxmlformats.org/officeDocument/2006/relationships/image" Target="../media/image179.png"/><Relationship Id="rId14" Type="http://schemas.openxmlformats.org/officeDocument/2006/relationships/image" Target="../media/image126.png"/><Relationship Id="rId5" Type="http://schemas.openxmlformats.org/officeDocument/2006/relationships/image" Target="../media/image8.png"/><Relationship Id="rId6" Type="http://schemas.openxmlformats.org/officeDocument/2006/relationships/image" Target="../media/image129.png"/><Relationship Id="rId7" Type="http://schemas.openxmlformats.org/officeDocument/2006/relationships/image" Target="../media/image154.png"/><Relationship Id="rId8" Type="http://schemas.openxmlformats.org/officeDocument/2006/relationships/image" Target="../media/image158.png"/></Relationships>
</file>

<file path=ppt/slides/_rels/slide2.xml.rels><?xml version="1.0" encoding="UTF-8" standalone="yes"?><Relationships xmlns="http://schemas.openxmlformats.org/package/2006/relationships"><Relationship Id="rId20" Type="http://schemas.openxmlformats.org/officeDocument/2006/relationships/image" Target="../media/image37.png"/><Relationship Id="rId11" Type="http://schemas.openxmlformats.org/officeDocument/2006/relationships/image" Target="../media/image21.png"/><Relationship Id="rId10" Type="http://schemas.openxmlformats.org/officeDocument/2006/relationships/image" Target="../media/image15.png"/><Relationship Id="rId13" Type="http://schemas.openxmlformats.org/officeDocument/2006/relationships/image" Target="../media/image23.png"/><Relationship Id="rId1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2.png"/><Relationship Id="rId4" Type="http://schemas.openxmlformats.org/officeDocument/2006/relationships/image" Target="../media/image11.png"/><Relationship Id="rId9" Type="http://schemas.openxmlformats.org/officeDocument/2006/relationships/image" Target="../media/image18.png"/><Relationship Id="rId15" Type="http://schemas.openxmlformats.org/officeDocument/2006/relationships/image" Target="../media/image13.png"/><Relationship Id="rId14" Type="http://schemas.openxmlformats.org/officeDocument/2006/relationships/image" Target="../media/image10.png"/><Relationship Id="rId17" Type="http://schemas.openxmlformats.org/officeDocument/2006/relationships/image" Target="../media/image12.png"/><Relationship Id="rId16" Type="http://schemas.openxmlformats.org/officeDocument/2006/relationships/image" Target="../media/image8.png"/><Relationship Id="rId5" Type="http://schemas.openxmlformats.org/officeDocument/2006/relationships/image" Target="../media/image7.png"/><Relationship Id="rId19" Type="http://schemas.openxmlformats.org/officeDocument/2006/relationships/image" Target="../media/image17.png"/><Relationship Id="rId6" Type="http://schemas.openxmlformats.org/officeDocument/2006/relationships/image" Target="../media/image4.png"/><Relationship Id="rId18" Type="http://schemas.openxmlformats.org/officeDocument/2006/relationships/image" Target="../media/image30.png"/><Relationship Id="rId7" Type="http://schemas.openxmlformats.org/officeDocument/2006/relationships/image" Target="../media/image16.png"/><Relationship Id="rId8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1" Type="http://schemas.openxmlformats.org/officeDocument/2006/relationships/image" Target="../media/image163.png"/><Relationship Id="rId10" Type="http://schemas.openxmlformats.org/officeDocument/2006/relationships/image" Target="../media/image162.png"/><Relationship Id="rId13" Type="http://schemas.openxmlformats.org/officeDocument/2006/relationships/image" Target="../media/image136.png"/><Relationship Id="rId12" Type="http://schemas.openxmlformats.org/officeDocument/2006/relationships/image" Target="../media/image16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3.png"/><Relationship Id="rId4" Type="http://schemas.openxmlformats.org/officeDocument/2006/relationships/image" Target="../media/image161.png"/><Relationship Id="rId9" Type="http://schemas.openxmlformats.org/officeDocument/2006/relationships/image" Target="../media/image95.png"/><Relationship Id="rId15" Type="http://schemas.openxmlformats.org/officeDocument/2006/relationships/image" Target="../media/image164.png"/><Relationship Id="rId14" Type="http://schemas.openxmlformats.org/officeDocument/2006/relationships/image" Target="../media/image126.png"/><Relationship Id="rId5" Type="http://schemas.openxmlformats.org/officeDocument/2006/relationships/image" Target="../media/image8.png"/><Relationship Id="rId6" Type="http://schemas.openxmlformats.org/officeDocument/2006/relationships/image" Target="../media/image129.png"/><Relationship Id="rId7" Type="http://schemas.openxmlformats.org/officeDocument/2006/relationships/image" Target="../media/image154.png"/><Relationship Id="rId8" Type="http://schemas.openxmlformats.org/officeDocument/2006/relationships/image" Target="../media/image159.png"/></Relationships>
</file>

<file path=ppt/slides/_rels/slide21.xml.rels><?xml version="1.0" encoding="UTF-8" standalone="yes"?><Relationships xmlns="http://schemas.openxmlformats.org/package/2006/relationships"><Relationship Id="rId11" Type="http://schemas.openxmlformats.org/officeDocument/2006/relationships/image" Target="../media/image185.png"/><Relationship Id="rId10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78.png"/><Relationship Id="rId4" Type="http://schemas.openxmlformats.org/officeDocument/2006/relationships/image" Target="../media/image175.png"/><Relationship Id="rId9" Type="http://schemas.openxmlformats.org/officeDocument/2006/relationships/image" Target="../media/image25.png"/><Relationship Id="rId5" Type="http://schemas.openxmlformats.org/officeDocument/2006/relationships/image" Target="../media/image165.png"/><Relationship Id="rId6" Type="http://schemas.openxmlformats.org/officeDocument/2006/relationships/image" Target="../media/image171.png"/><Relationship Id="rId7" Type="http://schemas.openxmlformats.org/officeDocument/2006/relationships/image" Target="../media/image8.png"/><Relationship Id="rId8" Type="http://schemas.openxmlformats.org/officeDocument/2006/relationships/image" Target="../media/image13.png"/></Relationships>
</file>

<file path=ppt/slides/_rels/slide22.xml.rels><?xml version="1.0" encoding="UTF-8" standalone="yes"?><Relationships xmlns="http://schemas.openxmlformats.org/package/2006/relationships"><Relationship Id="rId11" Type="http://schemas.openxmlformats.org/officeDocument/2006/relationships/image" Target="../media/image173.png"/><Relationship Id="rId10" Type="http://schemas.openxmlformats.org/officeDocument/2006/relationships/image" Target="../media/image172.png"/><Relationship Id="rId12" Type="http://schemas.openxmlformats.org/officeDocument/2006/relationships/image" Target="../media/image17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3.png"/><Relationship Id="rId4" Type="http://schemas.openxmlformats.org/officeDocument/2006/relationships/image" Target="../media/image170.png"/><Relationship Id="rId9" Type="http://schemas.openxmlformats.org/officeDocument/2006/relationships/image" Target="../media/image168.png"/><Relationship Id="rId5" Type="http://schemas.openxmlformats.org/officeDocument/2006/relationships/image" Target="../media/image8.png"/><Relationship Id="rId6" Type="http://schemas.openxmlformats.org/officeDocument/2006/relationships/image" Target="../media/image129.png"/><Relationship Id="rId7" Type="http://schemas.openxmlformats.org/officeDocument/2006/relationships/image" Target="../media/image95.png"/><Relationship Id="rId8" Type="http://schemas.openxmlformats.org/officeDocument/2006/relationships/image" Target="../media/image167.png"/></Relationships>
</file>

<file path=ppt/slides/_rels/slide23.xml.rels><?xml version="1.0" encoding="UTF-8" standalone="yes"?><Relationships xmlns="http://schemas.openxmlformats.org/package/2006/relationships"><Relationship Id="rId11" Type="http://schemas.openxmlformats.org/officeDocument/2006/relationships/image" Target="../media/image181.png"/><Relationship Id="rId10" Type="http://schemas.openxmlformats.org/officeDocument/2006/relationships/image" Target="../media/image190.png"/><Relationship Id="rId13" Type="http://schemas.openxmlformats.org/officeDocument/2006/relationships/image" Target="../media/image180.png"/><Relationship Id="rId12" Type="http://schemas.openxmlformats.org/officeDocument/2006/relationships/image" Target="../media/image19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3.png"/><Relationship Id="rId4" Type="http://schemas.openxmlformats.org/officeDocument/2006/relationships/image" Target="../media/image166.png"/><Relationship Id="rId9" Type="http://schemas.openxmlformats.org/officeDocument/2006/relationships/image" Target="../media/image167.png"/><Relationship Id="rId15" Type="http://schemas.openxmlformats.org/officeDocument/2006/relationships/image" Target="../media/image174.png"/><Relationship Id="rId14" Type="http://schemas.openxmlformats.org/officeDocument/2006/relationships/image" Target="../media/image177.png"/><Relationship Id="rId5" Type="http://schemas.openxmlformats.org/officeDocument/2006/relationships/image" Target="../media/image8.png"/><Relationship Id="rId6" Type="http://schemas.openxmlformats.org/officeDocument/2006/relationships/image" Target="../media/image129.png"/><Relationship Id="rId7" Type="http://schemas.openxmlformats.org/officeDocument/2006/relationships/image" Target="../media/image95.png"/><Relationship Id="rId8" Type="http://schemas.openxmlformats.org/officeDocument/2006/relationships/image" Target="../media/image172.png"/></Relationships>
</file>

<file path=ppt/slides/_rels/slide24.xml.rels><?xml version="1.0" encoding="UTF-8" standalone="yes"?><Relationships xmlns="http://schemas.openxmlformats.org/package/2006/relationships"><Relationship Id="rId11" Type="http://schemas.openxmlformats.org/officeDocument/2006/relationships/image" Target="../media/image183.jpg"/><Relationship Id="rId10" Type="http://schemas.openxmlformats.org/officeDocument/2006/relationships/image" Target="../media/image17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3.png"/><Relationship Id="rId4" Type="http://schemas.openxmlformats.org/officeDocument/2006/relationships/image" Target="../media/image188.png"/><Relationship Id="rId9" Type="http://schemas.openxmlformats.org/officeDocument/2006/relationships/image" Target="../media/image186.png"/><Relationship Id="rId5" Type="http://schemas.openxmlformats.org/officeDocument/2006/relationships/image" Target="../media/image198.png"/><Relationship Id="rId6" Type="http://schemas.openxmlformats.org/officeDocument/2006/relationships/image" Target="../media/image184.png"/><Relationship Id="rId7" Type="http://schemas.openxmlformats.org/officeDocument/2006/relationships/image" Target="../media/image25.png"/><Relationship Id="rId8" Type="http://schemas.openxmlformats.org/officeDocument/2006/relationships/image" Target="../media/image8.png"/></Relationships>
</file>

<file path=ppt/slides/_rels/slide25.xml.rels><?xml version="1.0" encoding="UTF-8" standalone="yes"?><Relationships xmlns="http://schemas.openxmlformats.org/package/2006/relationships"><Relationship Id="rId20" Type="http://schemas.openxmlformats.org/officeDocument/2006/relationships/image" Target="../media/image196.png"/><Relationship Id="rId11" Type="http://schemas.openxmlformats.org/officeDocument/2006/relationships/image" Target="../media/image194.png"/><Relationship Id="rId22" Type="http://schemas.openxmlformats.org/officeDocument/2006/relationships/image" Target="../media/image191.png"/><Relationship Id="rId10" Type="http://schemas.openxmlformats.org/officeDocument/2006/relationships/image" Target="../media/image200.png"/><Relationship Id="rId21" Type="http://schemas.openxmlformats.org/officeDocument/2006/relationships/image" Target="../media/image206.png"/><Relationship Id="rId13" Type="http://schemas.openxmlformats.org/officeDocument/2006/relationships/image" Target="../media/image24.png"/><Relationship Id="rId24" Type="http://schemas.openxmlformats.org/officeDocument/2006/relationships/image" Target="../media/image197.png"/><Relationship Id="rId12" Type="http://schemas.openxmlformats.org/officeDocument/2006/relationships/image" Target="../media/image204.png"/><Relationship Id="rId23" Type="http://schemas.openxmlformats.org/officeDocument/2006/relationships/image" Target="../media/image19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82.png"/><Relationship Id="rId4" Type="http://schemas.openxmlformats.org/officeDocument/2006/relationships/image" Target="../media/image13.png"/><Relationship Id="rId9" Type="http://schemas.openxmlformats.org/officeDocument/2006/relationships/image" Target="../media/image172.png"/><Relationship Id="rId15" Type="http://schemas.openxmlformats.org/officeDocument/2006/relationships/image" Target="../media/image189.png"/><Relationship Id="rId14" Type="http://schemas.openxmlformats.org/officeDocument/2006/relationships/image" Target="../media/image33.png"/><Relationship Id="rId17" Type="http://schemas.openxmlformats.org/officeDocument/2006/relationships/image" Target="../media/image199.png"/><Relationship Id="rId16" Type="http://schemas.openxmlformats.org/officeDocument/2006/relationships/image" Target="../media/image203.png"/><Relationship Id="rId5" Type="http://schemas.openxmlformats.org/officeDocument/2006/relationships/image" Target="../media/image201.png"/><Relationship Id="rId19" Type="http://schemas.openxmlformats.org/officeDocument/2006/relationships/image" Target="../media/image195.png"/><Relationship Id="rId6" Type="http://schemas.openxmlformats.org/officeDocument/2006/relationships/image" Target="../media/image8.png"/><Relationship Id="rId18" Type="http://schemas.openxmlformats.org/officeDocument/2006/relationships/image" Target="../media/image187.png"/><Relationship Id="rId7" Type="http://schemas.openxmlformats.org/officeDocument/2006/relationships/image" Target="../media/image129.png"/><Relationship Id="rId8" Type="http://schemas.openxmlformats.org/officeDocument/2006/relationships/image" Target="../media/image95.png"/></Relationships>
</file>

<file path=ppt/slides/_rels/slide26.xml.rels><?xml version="1.0" encoding="UTF-8" standalone="yes"?><Relationships xmlns="http://schemas.openxmlformats.org/package/2006/relationships"><Relationship Id="rId20" Type="http://schemas.openxmlformats.org/officeDocument/2006/relationships/image" Target="../media/image227.png"/><Relationship Id="rId22" Type="http://schemas.openxmlformats.org/officeDocument/2006/relationships/image" Target="../media/image226.png"/><Relationship Id="rId21" Type="http://schemas.openxmlformats.org/officeDocument/2006/relationships/image" Target="../media/image218.png"/><Relationship Id="rId24" Type="http://schemas.openxmlformats.org/officeDocument/2006/relationships/image" Target="../media/image216.png"/><Relationship Id="rId23" Type="http://schemas.openxmlformats.org/officeDocument/2006/relationships/image" Target="../media/image22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3.png"/><Relationship Id="rId4" Type="http://schemas.openxmlformats.org/officeDocument/2006/relationships/image" Target="../media/image209.png"/><Relationship Id="rId9" Type="http://schemas.openxmlformats.org/officeDocument/2006/relationships/image" Target="../media/image207.png"/><Relationship Id="rId25" Type="http://schemas.openxmlformats.org/officeDocument/2006/relationships/image" Target="../media/image172.png"/><Relationship Id="rId5" Type="http://schemas.openxmlformats.org/officeDocument/2006/relationships/image" Target="../media/image213.png"/><Relationship Id="rId6" Type="http://schemas.openxmlformats.org/officeDocument/2006/relationships/image" Target="../media/image8.png"/><Relationship Id="rId7" Type="http://schemas.openxmlformats.org/officeDocument/2006/relationships/image" Target="../media/image208.png"/><Relationship Id="rId8" Type="http://schemas.openxmlformats.org/officeDocument/2006/relationships/image" Target="../media/image205.png"/><Relationship Id="rId11" Type="http://schemas.openxmlformats.org/officeDocument/2006/relationships/image" Target="../media/image202.png"/><Relationship Id="rId10" Type="http://schemas.openxmlformats.org/officeDocument/2006/relationships/image" Target="../media/image210.png"/><Relationship Id="rId13" Type="http://schemas.openxmlformats.org/officeDocument/2006/relationships/image" Target="../media/image223.png"/><Relationship Id="rId12" Type="http://schemas.openxmlformats.org/officeDocument/2006/relationships/image" Target="../media/image219.png"/><Relationship Id="rId15" Type="http://schemas.openxmlformats.org/officeDocument/2006/relationships/image" Target="../media/image217.png"/><Relationship Id="rId14" Type="http://schemas.openxmlformats.org/officeDocument/2006/relationships/image" Target="../media/image211.png"/><Relationship Id="rId17" Type="http://schemas.openxmlformats.org/officeDocument/2006/relationships/image" Target="../media/image214.png"/><Relationship Id="rId16" Type="http://schemas.openxmlformats.org/officeDocument/2006/relationships/image" Target="../media/image212.png"/><Relationship Id="rId19" Type="http://schemas.openxmlformats.org/officeDocument/2006/relationships/image" Target="../media/image220.png"/><Relationship Id="rId18" Type="http://schemas.openxmlformats.org/officeDocument/2006/relationships/image" Target="../media/image215.png"/></Relationships>
</file>

<file path=ppt/slides/_rels/slide27.xml.rels><?xml version="1.0" encoding="UTF-8" standalone="yes"?><Relationships xmlns="http://schemas.openxmlformats.org/package/2006/relationships"><Relationship Id="rId20" Type="http://schemas.openxmlformats.org/officeDocument/2006/relationships/image" Target="../media/image227.png"/><Relationship Id="rId22" Type="http://schemas.openxmlformats.org/officeDocument/2006/relationships/image" Target="../media/image237.png"/><Relationship Id="rId21" Type="http://schemas.openxmlformats.org/officeDocument/2006/relationships/image" Target="../media/image232.png"/><Relationship Id="rId24" Type="http://schemas.openxmlformats.org/officeDocument/2006/relationships/image" Target="../media/image216.png"/><Relationship Id="rId23" Type="http://schemas.openxmlformats.org/officeDocument/2006/relationships/image" Target="../media/image23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3.png"/><Relationship Id="rId4" Type="http://schemas.openxmlformats.org/officeDocument/2006/relationships/image" Target="../media/image222.png"/><Relationship Id="rId9" Type="http://schemas.openxmlformats.org/officeDocument/2006/relationships/image" Target="../media/image207.png"/><Relationship Id="rId25" Type="http://schemas.openxmlformats.org/officeDocument/2006/relationships/image" Target="../media/image172.png"/><Relationship Id="rId5" Type="http://schemas.openxmlformats.org/officeDocument/2006/relationships/image" Target="../media/image213.png"/><Relationship Id="rId6" Type="http://schemas.openxmlformats.org/officeDocument/2006/relationships/image" Target="../media/image8.png"/><Relationship Id="rId7" Type="http://schemas.openxmlformats.org/officeDocument/2006/relationships/image" Target="../media/image229.png"/><Relationship Id="rId8" Type="http://schemas.openxmlformats.org/officeDocument/2006/relationships/image" Target="../media/image205.png"/><Relationship Id="rId11" Type="http://schemas.openxmlformats.org/officeDocument/2006/relationships/image" Target="../media/image202.png"/><Relationship Id="rId10" Type="http://schemas.openxmlformats.org/officeDocument/2006/relationships/image" Target="../media/image210.png"/><Relationship Id="rId13" Type="http://schemas.openxmlformats.org/officeDocument/2006/relationships/image" Target="../media/image228.png"/><Relationship Id="rId12" Type="http://schemas.openxmlformats.org/officeDocument/2006/relationships/image" Target="../media/image230.png"/><Relationship Id="rId15" Type="http://schemas.openxmlformats.org/officeDocument/2006/relationships/image" Target="../media/image221.png"/><Relationship Id="rId14" Type="http://schemas.openxmlformats.org/officeDocument/2006/relationships/image" Target="../media/image225.png"/><Relationship Id="rId17" Type="http://schemas.openxmlformats.org/officeDocument/2006/relationships/image" Target="../media/image236.png"/><Relationship Id="rId16" Type="http://schemas.openxmlformats.org/officeDocument/2006/relationships/image" Target="../media/image212.png"/><Relationship Id="rId19" Type="http://schemas.openxmlformats.org/officeDocument/2006/relationships/image" Target="../media/image231.png"/><Relationship Id="rId18" Type="http://schemas.openxmlformats.org/officeDocument/2006/relationships/image" Target="../media/image21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.png"/><Relationship Id="rId4" Type="http://schemas.openxmlformats.org/officeDocument/2006/relationships/image" Target="../media/image25.png"/><Relationship Id="rId9" Type="http://schemas.openxmlformats.org/officeDocument/2006/relationships/image" Target="../media/image8.png"/><Relationship Id="rId5" Type="http://schemas.openxmlformats.org/officeDocument/2006/relationships/image" Target="../media/image14.png"/><Relationship Id="rId6" Type="http://schemas.openxmlformats.org/officeDocument/2006/relationships/image" Target="../media/image9.png"/><Relationship Id="rId7" Type="http://schemas.openxmlformats.org/officeDocument/2006/relationships/image" Target="../media/image13.png"/><Relationship Id="rId8" Type="http://schemas.openxmlformats.org/officeDocument/2006/relationships/image" Target="../media/image233.png"/><Relationship Id="rId11" Type="http://schemas.openxmlformats.org/officeDocument/2006/relationships/image" Target="../media/image235.png"/><Relationship Id="rId10" Type="http://schemas.openxmlformats.org/officeDocument/2006/relationships/image" Target="../media/image238.png"/></Relationships>
</file>

<file path=ppt/slides/_rels/slide3.xml.rels><?xml version="1.0" encoding="UTF-8" standalone="yes"?><Relationships xmlns="http://schemas.openxmlformats.org/package/2006/relationships"><Relationship Id="rId11" Type="http://schemas.openxmlformats.org/officeDocument/2006/relationships/image" Target="../media/image8.png"/><Relationship Id="rId10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5.png"/><Relationship Id="rId4" Type="http://schemas.openxmlformats.org/officeDocument/2006/relationships/image" Target="../media/image13.png"/><Relationship Id="rId9" Type="http://schemas.openxmlformats.org/officeDocument/2006/relationships/image" Target="../media/image39.png"/><Relationship Id="rId5" Type="http://schemas.openxmlformats.org/officeDocument/2006/relationships/image" Target="../media/image31.png"/><Relationship Id="rId6" Type="http://schemas.openxmlformats.org/officeDocument/2006/relationships/image" Target="../media/image22.png"/><Relationship Id="rId7" Type="http://schemas.openxmlformats.org/officeDocument/2006/relationships/image" Target="../media/image28.png"/><Relationship Id="rId8" Type="http://schemas.openxmlformats.org/officeDocument/2006/relationships/image" Target="../media/image29.png"/></Relationships>
</file>

<file path=ppt/slides/_rels/slide4.xml.rels><?xml version="1.0" encoding="UTF-8" standalone="yes"?><Relationships xmlns="http://schemas.openxmlformats.org/package/2006/relationships"><Relationship Id="rId20" Type="http://schemas.openxmlformats.org/officeDocument/2006/relationships/image" Target="../media/image51.png"/><Relationship Id="rId11" Type="http://schemas.openxmlformats.org/officeDocument/2006/relationships/image" Target="../media/image33.png"/><Relationship Id="rId10" Type="http://schemas.openxmlformats.org/officeDocument/2006/relationships/image" Target="../media/image24.png"/><Relationship Id="rId13" Type="http://schemas.openxmlformats.org/officeDocument/2006/relationships/image" Target="../media/image38.png"/><Relationship Id="rId1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Relationship Id="rId4" Type="http://schemas.openxmlformats.org/officeDocument/2006/relationships/image" Target="../media/image26.png"/><Relationship Id="rId9" Type="http://schemas.openxmlformats.org/officeDocument/2006/relationships/image" Target="../media/image40.png"/><Relationship Id="rId15" Type="http://schemas.openxmlformats.org/officeDocument/2006/relationships/image" Target="../media/image34.png"/><Relationship Id="rId14" Type="http://schemas.openxmlformats.org/officeDocument/2006/relationships/image" Target="../media/image41.png"/><Relationship Id="rId17" Type="http://schemas.openxmlformats.org/officeDocument/2006/relationships/image" Target="../media/image42.png"/><Relationship Id="rId16" Type="http://schemas.openxmlformats.org/officeDocument/2006/relationships/image" Target="../media/image36.png"/><Relationship Id="rId5" Type="http://schemas.openxmlformats.org/officeDocument/2006/relationships/image" Target="../media/image25.png"/><Relationship Id="rId19" Type="http://schemas.openxmlformats.org/officeDocument/2006/relationships/image" Target="../media/image43.png"/><Relationship Id="rId6" Type="http://schemas.openxmlformats.org/officeDocument/2006/relationships/image" Target="../media/image8.png"/><Relationship Id="rId18" Type="http://schemas.openxmlformats.org/officeDocument/2006/relationships/image" Target="../media/image45.png"/><Relationship Id="rId7" Type="http://schemas.openxmlformats.org/officeDocument/2006/relationships/image" Target="../media/image35.png"/><Relationship Id="rId8" Type="http://schemas.openxmlformats.org/officeDocument/2006/relationships/image" Target="../media/image39.png"/></Relationships>
</file>

<file path=ppt/slides/_rels/slide5.xml.rels><?xml version="1.0" encoding="UTF-8" standalone="yes"?><Relationships xmlns="http://schemas.openxmlformats.org/package/2006/relationships"><Relationship Id="rId11" Type="http://schemas.openxmlformats.org/officeDocument/2006/relationships/image" Target="../media/image47.png"/><Relationship Id="rId10" Type="http://schemas.openxmlformats.org/officeDocument/2006/relationships/image" Target="../media/image25.png"/><Relationship Id="rId12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3.png"/><Relationship Id="rId4" Type="http://schemas.openxmlformats.org/officeDocument/2006/relationships/image" Target="../media/image52.png"/><Relationship Id="rId9" Type="http://schemas.openxmlformats.org/officeDocument/2006/relationships/image" Target="../media/image13.png"/><Relationship Id="rId5" Type="http://schemas.openxmlformats.org/officeDocument/2006/relationships/image" Target="../media/image46.png"/><Relationship Id="rId6" Type="http://schemas.openxmlformats.org/officeDocument/2006/relationships/image" Target="../media/image49.png"/><Relationship Id="rId7" Type="http://schemas.openxmlformats.org/officeDocument/2006/relationships/image" Target="../media/image50.png"/><Relationship Id="rId8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1" Type="http://schemas.openxmlformats.org/officeDocument/2006/relationships/image" Target="../media/image63.png"/><Relationship Id="rId10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9.png"/><Relationship Id="rId4" Type="http://schemas.openxmlformats.org/officeDocument/2006/relationships/image" Target="../media/image8.png"/><Relationship Id="rId9" Type="http://schemas.openxmlformats.org/officeDocument/2006/relationships/image" Target="../media/image62.png"/><Relationship Id="rId5" Type="http://schemas.openxmlformats.org/officeDocument/2006/relationships/image" Target="../media/image13.png"/><Relationship Id="rId6" Type="http://schemas.openxmlformats.org/officeDocument/2006/relationships/image" Target="../media/image25.png"/><Relationship Id="rId7" Type="http://schemas.openxmlformats.org/officeDocument/2006/relationships/image" Target="../media/image47.png"/><Relationship Id="rId8" Type="http://schemas.openxmlformats.org/officeDocument/2006/relationships/image" Target="../media/image52.png"/></Relationships>
</file>

<file path=ppt/slides/_rels/slide7.xml.rels><?xml version="1.0" encoding="UTF-8" standalone="yes"?><Relationships xmlns="http://schemas.openxmlformats.org/package/2006/relationships"><Relationship Id="rId20" Type="http://schemas.openxmlformats.org/officeDocument/2006/relationships/image" Target="../media/image71.png"/><Relationship Id="rId11" Type="http://schemas.openxmlformats.org/officeDocument/2006/relationships/image" Target="../media/image60.png"/><Relationship Id="rId22" Type="http://schemas.openxmlformats.org/officeDocument/2006/relationships/image" Target="../media/image40.png"/><Relationship Id="rId10" Type="http://schemas.openxmlformats.org/officeDocument/2006/relationships/image" Target="../media/image68.png"/><Relationship Id="rId21" Type="http://schemas.openxmlformats.org/officeDocument/2006/relationships/image" Target="../media/image81.png"/><Relationship Id="rId13" Type="http://schemas.openxmlformats.org/officeDocument/2006/relationships/image" Target="../media/image65.png"/><Relationship Id="rId12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5.png"/><Relationship Id="rId4" Type="http://schemas.openxmlformats.org/officeDocument/2006/relationships/image" Target="../media/image64.png"/><Relationship Id="rId9" Type="http://schemas.openxmlformats.org/officeDocument/2006/relationships/image" Target="../media/image13.png"/><Relationship Id="rId15" Type="http://schemas.openxmlformats.org/officeDocument/2006/relationships/image" Target="../media/image76.png"/><Relationship Id="rId14" Type="http://schemas.openxmlformats.org/officeDocument/2006/relationships/image" Target="../media/image79.png"/><Relationship Id="rId17" Type="http://schemas.openxmlformats.org/officeDocument/2006/relationships/image" Target="../media/image69.png"/><Relationship Id="rId16" Type="http://schemas.openxmlformats.org/officeDocument/2006/relationships/image" Target="../media/image59.png"/><Relationship Id="rId5" Type="http://schemas.openxmlformats.org/officeDocument/2006/relationships/image" Target="../media/image56.png"/><Relationship Id="rId19" Type="http://schemas.openxmlformats.org/officeDocument/2006/relationships/image" Target="../media/image66.png"/><Relationship Id="rId6" Type="http://schemas.openxmlformats.org/officeDocument/2006/relationships/image" Target="../media/image61.png"/><Relationship Id="rId18" Type="http://schemas.openxmlformats.org/officeDocument/2006/relationships/image" Target="../media/image74.png"/><Relationship Id="rId7" Type="http://schemas.openxmlformats.org/officeDocument/2006/relationships/image" Target="../media/image57.png"/><Relationship Id="rId8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1" Type="http://schemas.openxmlformats.org/officeDocument/2006/relationships/image" Target="../media/image67.png"/><Relationship Id="rId10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0.png"/><Relationship Id="rId4" Type="http://schemas.openxmlformats.org/officeDocument/2006/relationships/image" Target="../media/image75.png"/><Relationship Id="rId9" Type="http://schemas.openxmlformats.org/officeDocument/2006/relationships/image" Target="../media/image25.png"/><Relationship Id="rId5" Type="http://schemas.openxmlformats.org/officeDocument/2006/relationships/image" Target="../media/image78.png"/><Relationship Id="rId6" Type="http://schemas.openxmlformats.org/officeDocument/2006/relationships/image" Target="../media/image77.png"/><Relationship Id="rId7" Type="http://schemas.openxmlformats.org/officeDocument/2006/relationships/image" Target="../media/image8.png"/><Relationship Id="rId8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1" Type="http://schemas.openxmlformats.org/officeDocument/2006/relationships/image" Target="../media/image67.png"/><Relationship Id="rId10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3.png"/><Relationship Id="rId4" Type="http://schemas.openxmlformats.org/officeDocument/2006/relationships/image" Target="../media/image8.png"/><Relationship Id="rId9" Type="http://schemas.openxmlformats.org/officeDocument/2006/relationships/image" Target="../media/image82.png"/><Relationship Id="rId5" Type="http://schemas.openxmlformats.org/officeDocument/2006/relationships/image" Target="../media/image13.png"/><Relationship Id="rId6" Type="http://schemas.openxmlformats.org/officeDocument/2006/relationships/image" Target="../media/image25.png"/><Relationship Id="rId7" Type="http://schemas.openxmlformats.org/officeDocument/2006/relationships/image" Target="../media/image97.png"/><Relationship Id="rId8" Type="http://schemas.openxmlformats.org/officeDocument/2006/relationships/image" Target="../media/image7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6FB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665906" y="617767"/>
            <a:ext cx="3409524" cy="457143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67160" y="3516331"/>
            <a:ext cx="14200000" cy="4914286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33780" y="7840408"/>
            <a:ext cx="6057143" cy="12285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-5400000">
            <a:off x="10885867" y="5254628"/>
            <a:ext cx="11230934" cy="1645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372106" y="617767"/>
            <a:ext cx="4076190" cy="4476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037630" y="617767"/>
            <a:ext cx="2219048" cy="447619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 rot="-5400000">
            <a:off x="16049483" y="6567674"/>
            <a:ext cx="2813796" cy="124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6903241" y="8311720"/>
            <a:ext cx="847619" cy="67619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7015050" y="445620"/>
            <a:ext cx="885714" cy="12190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6FB"/>
        </a:solidFill>
      </p:bgPr>
    </p:bg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42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68001" y="7473022"/>
            <a:ext cx="4335788" cy="17066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9420" y="8311716"/>
            <a:ext cx="847619" cy="6761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3581" y="445620"/>
            <a:ext cx="885714" cy="12190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1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-5400000">
            <a:off x="-483385" y="6567674"/>
            <a:ext cx="2813796" cy="124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1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rot="-5400000">
            <a:off x="-3807278" y="5254628"/>
            <a:ext cx="11230934" cy="1645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1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618654" y="1242607"/>
            <a:ext cx="4104762" cy="14380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1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693030" y="2655496"/>
            <a:ext cx="5133333" cy="45523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10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790476" y="9460571"/>
            <a:ext cx="16857143" cy="1645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10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8247468" y="5313350"/>
            <a:ext cx="9257275" cy="3866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10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8247468" y="497242"/>
            <a:ext cx="9257275" cy="44550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10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13033751" y="3762363"/>
            <a:ext cx="4238095" cy="10952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10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12395587" y="7945284"/>
            <a:ext cx="4866667" cy="10952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10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6683810" y="9704477"/>
            <a:ext cx="10161905" cy="361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10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3166268" y="7570782"/>
            <a:ext cx="4009524" cy="16380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6FB"/>
        </a:solidFill>
      </p:bgPr>
    </p:bg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5400000">
            <a:off x="16049483" y="6567674"/>
            <a:ext cx="2813796" cy="124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903239" y="8311716"/>
            <a:ext cx="809524" cy="6761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015050" y="445620"/>
            <a:ext cx="885714" cy="12190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1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-5400000">
            <a:off x="11590627" y="4549867"/>
            <a:ext cx="9821410" cy="1645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1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252016" y="1323131"/>
            <a:ext cx="3495238" cy="14380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1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307344" y="2622897"/>
            <a:ext cx="2647619" cy="771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1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 rot="10800000">
            <a:off x="-371428" y="9460571"/>
            <a:ext cx="19533332" cy="1645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1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341629" y="9704477"/>
            <a:ext cx="1057143" cy="36190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8" name="Google Shape;268;p11"/>
          <p:cNvGrpSpPr/>
          <p:nvPr/>
        </p:nvGrpSpPr>
        <p:grpSpPr>
          <a:xfrm>
            <a:off x="833321" y="3606625"/>
            <a:ext cx="15247742" cy="4756759"/>
            <a:chOff x="833321" y="3606625"/>
            <a:chExt cx="15247742" cy="4756759"/>
          </a:xfrm>
        </p:grpSpPr>
        <p:pic>
          <p:nvPicPr>
            <p:cNvPr id="269" name="Google Shape;269;p11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924387" y="4663568"/>
              <a:ext cx="6895238" cy="54285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0" name="Google Shape;270;p11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833321" y="3620912"/>
              <a:ext cx="1028571" cy="12095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1" name="Google Shape;271;p11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1830935" y="3893174"/>
              <a:ext cx="3038095" cy="6571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2" name="Google Shape;272;p11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934271" y="5416481"/>
              <a:ext cx="6659668" cy="294690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73" name="Google Shape;273;p11"/>
            <p:cNvGrpSpPr/>
            <p:nvPr/>
          </p:nvGrpSpPr>
          <p:grpSpPr>
            <a:xfrm>
              <a:off x="8132855" y="3606625"/>
              <a:ext cx="7948209" cy="4752713"/>
              <a:chOff x="8132855" y="3606625"/>
              <a:chExt cx="7948209" cy="4752713"/>
            </a:xfrm>
          </p:grpSpPr>
          <p:pic>
            <p:nvPicPr>
              <p:cNvPr id="274" name="Google Shape;274;p11"/>
              <p:cNvPicPr preferRelativeResize="0"/>
              <p:nvPr/>
            </p:nvPicPr>
            <p:blipFill rotWithShape="1">
              <a:blip r:embed="rId15">
                <a:alphaModFix/>
              </a:blip>
              <a:srcRect b="0" l="0" r="0" t="0"/>
              <a:stretch/>
            </p:blipFill>
            <p:spPr>
              <a:xfrm>
                <a:off x="8223920" y="4649287"/>
                <a:ext cx="7857143" cy="54285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75" name="Google Shape;275;p11"/>
              <p:cNvPicPr preferRelativeResize="0"/>
              <p:nvPr/>
            </p:nvPicPr>
            <p:blipFill rotWithShape="1">
              <a:blip r:embed="rId16">
                <a:alphaModFix/>
              </a:blip>
              <a:srcRect b="0" l="0" r="0" t="0"/>
              <a:stretch/>
            </p:blipFill>
            <p:spPr>
              <a:xfrm>
                <a:off x="8132855" y="3606625"/>
                <a:ext cx="1142857" cy="120952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76" name="Google Shape;276;p11"/>
              <p:cNvPicPr preferRelativeResize="0"/>
              <p:nvPr/>
            </p:nvPicPr>
            <p:blipFill rotWithShape="1">
              <a:blip r:embed="rId17">
                <a:alphaModFix/>
              </a:blip>
              <a:srcRect b="0" l="0" r="0" t="0"/>
              <a:stretch/>
            </p:blipFill>
            <p:spPr>
              <a:xfrm>
                <a:off x="9130469" y="3878892"/>
                <a:ext cx="2619048" cy="65714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77" name="Google Shape;277;p11"/>
              <p:cNvPicPr preferRelativeResize="0"/>
              <p:nvPr/>
            </p:nvPicPr>
            <p:blipFill rotWithShape="1">
              <a:blip r:embed="rId18">
                <a:alphaModFix/>
              </a:blip>
              <a:srcRect b="0" l="0" r="0" t="0"/>
              <a:stretch/>
            </p:blipFill>
            <p:spPr>
              <a:xfrm>
                <a:off x="8302543" y="5406957"/>
                <a:ext cx="6672047" cy="295238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pic>
        <p:nvPicPr>
          <p:cNvPr id="278" name="Google Shape;278;p11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1143534" y="8323149"/>
            <a:ext cx="1428571" cy="5428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11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3339611" y="8323144"/>
            <a:ext cx="1428571" cy="5428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11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5640392" y="8323144"/>
            <a:ext cx="1419048" cy="54285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1" name="Google Shape;281;p11"/>
          <p:cNvGrpSpPr/>
          <p:nvPr/>
        </p:nvGrpSpPr>
        <p:grpSpPr>
          <a:xfrm>
            <a:off x="8553225" y="8323149"/>
            <a:ext cx="5915905" cy="542861"/>
            <a:chOff x="8553225" y="8323149"/>
            <a:chExt cx="5915905" cy="542861"/>
          </a:xfrm>
        </p:grpSpPr>
        <p:pic>
          <p:nvPicPr>
            <p:cNvPr id="282" name="Google Shape;282;p11"/>
            <p:cNvPicPr preferRelativeResize="0"/>
            <p:nvPr/>
          </p:nvPicPr>
          <p:blipFill rotWithShape="1">
            <a:blip r:embed="rId19">
              <a:alphaModFix/>
            </a:blip>
            <a:srcRect b="0" l="0" r="0" t="0"/>
            <a:stretch/>
          </p:blipFill>
          <p:spPr>
            <a:xfrm>
              <a:off x="8553225" y="8323153"/>
              <a:ext cx="1428571" cy="54285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3" name="Google Shape;283;p11"/>
            <p:cNvPicPr preferRelativeResize="0"/>
            <p:nvPr/>
          </p:nvPicPr>
          <p:blipFill rotWithShape="1">
            <a:blip r:embed="rId20">
              <a:alphaModFix/>
            </a:blip>
            <a:srcRect b="0" l="0" r="0" t="0"/>
            <a:stretch/>
          </p:blipFill>
          <p:spPr>
            <a:xfrm>
              <a:off x="10749301" y="8323149"/>
              <a:ext cx="1428571" cy="54285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4" name="Google Shape;284;p11"/>
            <p:cNvPicPr preferRelativeResize="0"/>
            <p:nvPr/>
          </p:nvPicPr>
          <p:blipFill rotWithShape="1">
            <a:blip r:embed="rId21">
              <a:alphaModFix/>
            </a:blip>
            <a:srcRect b="0" l="0" r="0" t="0"/>
            <a:stretch/>
          </p:blipFill>
          <p:spPr>
            <a:xfrm>
              <a:off x="13050082" y="8323149"/>
              <a:ext cx="1419048" cy="54285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6FB"/>
        </a:solidFill>
      </p:bgPr>
    </p:bg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Google Shape;289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5400000">
            <a:off x="16049483" y="6567674"/>
            <a:ext cx="2813796" cy="124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903239" y="8311716"/>
            <a:ext cx="847619" cy="6761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015050" y="445620"/>
            <a:ext cx="885714" cy="12190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1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-5400000">
            <a:off x="11590627" y="4549867"/>
            <a:ext cx="9821410" cy="1645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1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252016" y="1323131"/>
            <a:ext cx="8628571" cy="14380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1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307344" y="2622897"/>
            <a:ext cx="2647619" cy="771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1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 rot="10800000">
            <a:off x="-371428" y="9460571"/>
            <a:ext cx="19533332" cy="1645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1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341629" y="9704477"/>
            <a:ext cx="1057143" cy="361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12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372105" y="3817048"/>
            <a:ext cx="6456561" cy="30830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12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8456144" y="3817048"/>
            <a:ext cx="7026799" cy="30830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12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1408382" y="7293706"/>
            <a:ext cx="10561905" cy="14857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6FB"/>
        </a:solidFill>
      </p:bgPr>
    </p:bg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4" name="Google Shape;304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5400000">
            <a:off x="16049483" y="6567674"/>
            <a:ext cx="2813796" cy="124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903239" y="8311716"/>
            <a:ext cx="838095" cy="67619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015050" y="445620"/>
            <a:ext cx="885714" cy="12190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1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-5400000">
            <a:off x="11590627" y="4549867"/>
            <a:ext cx="9821410" cy="1645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1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252016" y="1323131"/>
            <a:ext cx="3838095" cy="143809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1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307344" y="2622897"/>
            <a:ext cx="2647619" cy="771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1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 rot="10800000">
            <a:off x="-371428" y="9460571"/>
            <a:ext cx="19533332" cy="1645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1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341629" y="9704477"/>
            <a:ext cx="1057143" cy="361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13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255699" y="3462958"/>
            <a:ext cx="6523810" cy="367619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3" name="Google Shape;313;p13"/>
          <p:cNvGrpSpPr/>
          <p:nvPr/>
        </p:nvGrpSpPr>
        <p:grpSpPr>
          <a:xfrm>
            <a:off x="8404409" y="1466095"/>
            <a:ext cx="7485268" cy="7351636"/>
            <a:chOff x="8404409" y="1466095"/>
            <a:chExt cx="7485268" cy="7351636"/>
          </a:xfrm>
        </p:grpSpPr>
        <p:pic>
          <p:nvPicPr>
            <p:cNvPr id="314" name="Google Shape;314;p13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8404409" y="5514857"/>
              <a:ext cx="7485268" cy="33028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5" name="Google Shape;315;p13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8404409" y="1466095"/>
              <a:ext cx="7485268" cy="370520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16" name="Google Shape;316;p13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8288711" y="4182637"/>
            <a:ext cx="5428571" cy="8190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13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8288707" y="5635659"/>
            <a:ext cx="5828571" cy="8190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6FB"/>
        </a:solidFill>
      </p:bgPr>
    </p:bg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2" name="Google Shape;322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5400000">
            <a:off x="16049483" y="6567674"/>
            <a:ext cx="2813796" cy="124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903239" y="8311716"/>
            <a:ext cx="828571" cy="67619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015050" y="445620"/>
            <a:ext cx="885714" cy="12190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-5400000">
            <a:off x="11590627" y="4549867"/>
            <a:ext cx="9821410" cy="1645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252016" y="1323131"/>
            <a:ext cx="1857143" cy="143809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307344" y="2622897"/>
            <a:ext cx="2647619" cy="771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 rot="10800000">
            <a:off x="-371428" y="9460571"/>
            <a:ext cx="19533332" cy="1645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341629" y="9704477"/>
            <a:ext cx="1057143" cy="361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14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326392" y="3771334"/>
            <a:ext cx="5790476" cy="192381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14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7274911" y="2362219"/>
            <a:ext cx="8388860" cy="3722557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14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12126508" y="2452419"/>
            <a:ext cx="2933333" cy="71428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14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12126539" y="3375333"/>
            <a:ext cx="3123810" cy="71428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14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6065637" y="6559120"/>
            <a:ext cx="9599750" cy="17159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6FB"/>
        </a:solidFill>
      </p:bgPr>
    </p:bg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9" name="Google Shape;339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5400000">
            <a:off x="10885867" y="5254628"/>
            <a:ext cx="11230934" cy="1645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5400000">
            <a:off x="16049483" y="6567674"/>
            <a:ext cx="2813796" cy="124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6903239" y="8311716"/>
            <a:ext cx="857143" cy="67619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65784" y="1684079"/>
            <a:ext cx="4371429" cy="463809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1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195371" y="5279924"/>
            <a:ext cx="5752381" cy="1885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1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290484" y="6914513"/>
            <a:ext cx="2828571" cy="742857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1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 rot="10800000">
            <a:off x="-318823" y="9460571"/>
            <a:ext cx="16833109" cy="1645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15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341629" y="9704477"/>
            <a:ext cx="1552381" cy="361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15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7015050" y="445620"/>
            <a:ext cx="885714" cy="12190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6FB"/>
        </a:solidFill>
      </p:bgPr>
    </p:bg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2" name="Google Shape;352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5400000">
            <a:off x="16049483" y="6567674"/>
            <a:ext cx="2813796" cy="124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903239" y="8311716"/>
            <a:ext cx="857143" cy="67619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015050" y="445620"/>
            <a:ext cx="885714" cy="12190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1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-5400000">
            <a:off x="11590627" y="4549867"/>
            <a:ext cx="9821410" cy="1645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1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307344" y="2622897"/>
            <a:ext cx="1923810" cy="771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1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rot="10800000">
            <a:off x="-371428" y="9460571"/>
            <a:ext cx="19533332" cy="1645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1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341629" y="9704477"/>
            <a:ext cx="1552381" cy="361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1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326392" y="3745916"/>
            <a:ext cx="7704762" cy="2361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16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252016" y="1323131"/>
            <a:ext cx="3495238" cy="143809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1" name="Google Shape;361;p16"/>
          <p:cNvGrpSpPr/>
          <p:nvPr/>
        </p:nvGrpSpPr>
        <p:grpSpPr>
          <a:xfrm>
            <a:off x="9654443" y="2287068"/>
            <a:ext cx="6171429" cy="6257201"/>
            <a:chOff x="9654443" y="2287068"/>
            <a:chExt cx="6171429" cy="6257201"/>
          </a:xfrm>
        </p:grpSpPr>
        <p:pic>
          <p:nvPicPr>
            <p:cNvPr id="362" name="Google Shape;362;p16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9852398" y="4003959"/>
              <a:ext cx="5775518" cy="381954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3" name="Google Shape;363;p16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11460620" y="7829983"/>
              <a:ext cx="2095238" cy="71428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4" name="Google Shape;364;p16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11466731" y="3085275"/>
              <a:ext cx="1895238" cy="71428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5" name="Google Shape;365;p16"/>
            <p:cNvPicPr preferRelativeResize="0"/>
            <p:nvPr/>
          </p:nvPicPr>
          <p:blipFill rotWithShape="1">
            <a:blip r:embed="rId15">
              <a:alphaModFix/>
            </a:blip>
            <a:srcRect b="0" l="0" r="0" t="0"/>
            <a:stretch/>
          </p:blipFill>
          <p:spPr>
            <a:xfrm>
              <a:off x="9654443" y="2287068"/>
              <a:ext cx="6171429" cy="67798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6FB"/>
        </a:solidFill>
      </p:bgPr>
    </p:bg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0" name="Google Shape;370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5400000">
            <a:off x="16049483" y="6567674"/>
            <a:ext cx="2813796" cy="124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903239" y="8311716"/>
            <a:ext cx="838095" cy="67619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015050" y="445620"/>
            <a:ext cx="885714" cy="12190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1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-5400000">
            <a:off x="11590627" y="4549867"/>
            <a:ext cx="9821410" cy="1645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1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252016" y="1323131"/>
            <a:ext cx="3495238" cy="143809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1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307344" y="2622897"/>
            <a:ext cx="1819048" cy="771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1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 rot="10800000">
            <a:off x="-371428" y="9460571"/>
            <a:ext cx="19533332" cy="1645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17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341629" y="9704477"/>
            <a:ext cx="1552381" cy="361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17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326392" y="4869858"/>
            <a:ext cx="6380952" cy="28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17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8956131" y="4332551"/>
            <a:ext cx="5958106" cy="394029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p17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10655646" y="8230573"/>
            <a:ext cx="2095238" cy="71428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p17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7999531" y="629275"/>
            <a:ext cx="7875104" cy="2825193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17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10661758" y="3485864"/>
            <a:ext cx="1895238" cy="7142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6FB"/>
        </a:solidFill>
      </p:bgPr>
    </p:bg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7" name="Google Shape;387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5400000">
            <a:off x="16049483" y="6567674"/>
            <a:ext cx="2813796" cy="124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903239" y="8311716"/>
            <a:ext cx="857143" cy="67619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015050" y="445620"/>
            <a:ext cx="885714" cy="12190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1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-5400000">
            <a:off x="11590627" y="4549867"/>
            <a:ext cx="9821410" cy="1645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1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252016" y="1323131"/>
            <a:ext cx="3495238" cy="143809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1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307344" y="2622897"/>
            <a:ext cx="1133333" cy="771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1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 rot="10800000">
            <a:off x="-371428" y="9460571"/>
            <a:ext cx="19533332" cy="1645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18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341629" y="9704477"/>
            <a:ext cx="1552381" cy="361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p18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325910" y="4522054"/>
            <a:ext cx="7428571" cy="323809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p18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0920412" y="5591254"/>
            <a:ext cx="1914286" cy="714286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p18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8875161" y="547518"/>
            <a:ext cx="6640107" cy="495304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18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10526167" y="6677202"/>
            <a:ext cx="3338095" cy="189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18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10920411" y="8571049"/>
            <a:ext cx="1904762" cy="7142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6FB"/>
        </a:solidFill>
      </p:bgPr>
    </p:bg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4" name="Google Shape;404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5400000">
            <a:off x="16049483" y="6567674"/>
            <a:ext cx="2813796" cy="124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903239" y="8311716"/>
            <a:ext cx="857143" cy="67619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015050" y="445620"/>
            <a:ext cx="885714" cy="1219048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p1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-5400000">
            <a:off x="11590627" y="4549867"/>
            <a:ext cx="9821410" cy="164571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p1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252016" y="1323131"/>
            <a:ext cx="1866667" cy="143809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p1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307344" y="2622897"/>
            <a:ext cx="1352381" cy="771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p1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 rot="10800000">
            <a:off x="-371428" y="9460571"/>
            <a:ext cx="19533332" cy="164571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p19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9048601" y="4523500"/>
            <a:ext cx="5890428" cy="3710969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p19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0600008" y="8470430"/>
            <a:ext cx="2533333" cy="714286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p19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0472081" y="3736498"/>
            <a:ext cx="1914286" cy="714286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Google Shape;414;p19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8907216" y="923304"/>
            <a:ext cx="6171429" cy="2546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p19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1341629" y="9704477"/>
            <a:ext cx="1552381" cy="361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p19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1326392" y="4240023"/>
            <a:ext cx="6961905" cy="19238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6FB"/>
        </a:solid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800000">
            <a:off x="5514438" y="9460571"/>
            <a:ext cx="13133181" cy="1645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21142" y="-228571"/>
            <a:ext cx="6605648" cy="11009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9419" y="8311720"/>
            <a:ext cx="885714" cy="6761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438832" y="1095473"/>
            <a:ext cx="2742857" cy="2161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541687" y="3280277"/>
            <a:ext cx="1200000" cy="13809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9603848" y="4360858"/>
            <a:ext cx="828571" cy="6380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3405445" y="3280277"/>
            <a:ext cx="1333333" cy="13809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3467563" y="4360858"/>
            <a:ext cx="1161905" cy="6380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2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9541687" y="6109050"/>
            <a:ext cx="1295238" cy="13809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2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9603848" y="7189629"/>
            <a:ext cx="1942857" cy="6380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2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13405445" y="6109050"/>
            <a:ext cx="1314286" cy="13809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2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13467563" y="7189629"/>
            <a:ext cx="838095" cy="6380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2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 rot="-5400000">
            <a:off x="-483385" y="6567674"/>
            <a:ext cx="2813796" cy="124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2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543581" y="445620"/>
            <a:ext cx="885714" cy="12190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2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9619049" y="4955296"/>
            <a:ext cx="2371429" cy="4476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2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13482763" y="4955296"/>
            <a:ext cx="2866667" cy="4476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2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9619049" y="7784068"/>
            <a:ext cx="1723810" cy="4476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2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13482763" y="7784068"/>
            <a:ext cx="2352381" cy="4476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6FB"/>
        </a:solidFill>
      </p:bgPr>
    </p:bg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1" name="Google Shape;421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5400000">
            <a:off x="16049483" y="6567674"/>
            <a:ext cx="2813796" cy="124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" name="Google Shape;422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903239" y="8311716"/>
            <a:ext cx="885714" cy="67619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Google Shape;423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015050" y="445620"/>
            <a:ext cx="885714" cy="1219048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p2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-5400000">
            <a:off x="11590627" y="4549867"/>
            <a:ext cx="9821410" cy="164571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p2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252016" y="1323131"/>
            <a:ext cx="1866667" cy="143809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2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307344" y="2622897"/>
            <a:ext cx="1961905" cy="771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2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 rot="10800000">
            <a:off x="-371428" y="9460571"/>
            <a:ext cx="19533332" cy="164571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" name="Google Shape;428;p20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8907216" y="4917184"/>
            <a:ext cx="6027222" cy="356359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p20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9602470" y="884415"/>
            <a:ext cx="4589586" cy="3118467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p20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0641246" y="8446336"/>
            <a:ext cx="2533333" cy="714286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p20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10460470" y="3966571"/>
            <a:ext cx="1895238" cy="714286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p20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1341629" y="9704477"/>
            <a:ext cx="1552381" cy="361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Google Shape;433;p20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1326392" y="4869858"/>
            <a:ext cx="6142857" cy="14857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6FB"/>
        </a:solidFill>
      </p:bgPr>
    </p:bg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8" name="Google Shape;438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79773" y="1684078"/>
            <a:ext cx="4638095" cy="463809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70590" y="5279924"/>
            <a:ext cx="9961905" cy="1885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Google Shape;440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413617" y="6914512"/>
            <a:ext cx="9295238" cy="742857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" name="Google Shape;441;p2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89420" y="8311716"/>
            <a:ext cx="838095" cy="67619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Google Shape;442;p2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43581" y="445620"/>
            <a:ext cx="885714" cy="1219048"/>
          </a:xfrm>
          <a:prstGeom prst="rect">
            <a:avLst/>
          </a:prstGeom>
          <a:noFill/>
          <a:ln>
            <a:noFill/>
          </a:ln>
        </p:spPr>
      </p:pic>
      <p:pic>
        <p:nvPicPr>
          <p:cNvPr id="443" name="Google Shape;443;p2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rot="-5400000">
            <a:off x="-483385" y="6567674"/>
            <a:ext cx="2813796" cy="124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4" name="Google Shape;444;p2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 rot="-5400000">
            <a:off x="-3807278" y="5254628"/>
            <a:ext cx="11230934" cy="164571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" name="Google Shape;445;p2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790476" y="9460571"/>
            <a:ext cx="16857143" cy="164571"/>
          </a:xfrm>
          <a:prstGeom prst="rect">
            <a:avLst/>
          </a:prstGeom>
          <a:noFill/>
          <a:ln>
            <a:noFill/>
          </a:ln>
        </p:spPr>
      </p:pic>
      <p:pic>
        <p:nvPicPr>
          <p:cNvPr id="446" name="Google Shape;446;p21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3838763" y="9704477"/>
            <a:ext cx="2990476" cy="3619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6FB"/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1" name="Google Shape;451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5400000">
            <a:off x="16049483" y="6567674"/>
            <a:ext cx="2813796" cy="124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2" name="Google Shape;452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903239" y="8311716"/>
            <a:ext cx="876190" cy="67619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3" name="Google Shape;453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015050" y="445620"/>
            <a:ext cx="885714" cy="1219048"/>
          </a:xfrm>
          <a:prstGeom prst="rect">
            <a:avLst/>
          </a:prstGeom>
          <a:noFill/>
          <a:ln>
            <a:noFill/>
          </a:ln>
        </p:spPr>
      </p:pic>
      <p:pic>
        <p:nvPicPr>
          <p:cNvPr id="454" name="Google Shape;454;p2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-5400000">
            <a:off x="11590627" y="4549867"/>
            <a:ext cx="9821410" cy="164571"/>
          </a:xfrm>
          <a:prstGeom prst="rect">
            <a:avLst/>
          </a:prstGeom>
          <a:noFill/>
          <a:ln>
            <a:noFill/>
          </a:ln>
        </p:spPr>
      </p:pic>
      <p:pic>
        <p:nvPicPr>
          <p:cNvPr id="455" name="Google Shape;455;p2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rot="10800000">
            <a:off x="-371428" y="9460571"/>
            <a:ext cx="19533332" cy="164571"/>
          </a:xfrm>
          <a:prstGeom prst="rect">
            <a:avLst/>
          </a:prstGeom>
          <a:noFill/>
          <a:ln>
            <a:noFill/>
          </a:ln>
        </p:spPr>
      </p:pic>
      <p:pic>
        <p:nvPicPr>
          <p:cNvPr id="456" name="Google Shape;456;p2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275580" y="693635"/>
            <a:ext cx="3419048" cy="143809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7" name="Google Shape;457;p2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330906" y="1993401"/>
            <a:ext cx="2028571" cy="771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" name="Google Shape;458;p2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341629" y="9704477"/>
            <a:ext cx="847619" cy="36190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9" name="Google Shape;459;p22"/>
          <p:cNvGrpSpPr/>
          <p:nvPr/>
        </p:nvGrpSpPr>
        <p:grpSpPr>
          <a:xfrm>
            <a:off x="1349955" y="3295821"/>
            <a:ext cx="14055057" cy="5391753"/>
            <a:chOff x="1349955" y="3295821"/>
            <a:chExt cx="14055057" cy="5391753"/>
          </a:xfrm>
        </p:grpSpPr>
        <p:pic>
          <p:nvPicPr>
            <p:cNvPr id="460" name="Google Shape;460;p22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1349955" y="3295821"/>
              <a:ext cx="10019048" cy="16380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1" name="Google Shape;461;p22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1500252" y="5054609"/>
              <a:ext cx="13904760" cy="363296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6FB"/>
        </a:solidFill>
      </p:bgPr>
    </p:bg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6" name="Google Shape;466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5400000">
            <a:off x="16049483" y="6567674"/>
            <a:ext cx="2813796" cy="124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7" name="Google Shape;467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903239" y="8311716"/>
            <a:ext cx="857143" cy="67619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8" name="Google Shape;468;p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015050" y="445620"/>
            <a:ext cx="885714" cy="1219048"/>
          </a:xfrm>
          <a:prstGeom prst="rect">
            <a:avLst/>
          </a:prstGeom>
          <a:noFill/>
          <a:ln>
            <a:noFill/>
          </a:ln>
        </p:spPr>
      </p:pic>
      <p:pic>
        <p:nvPicPr>
          <p:cNvPr id="469" name="Google Shape;469;p2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-5400000">
            <a:off x="11590627" y="4549867"/>
            <a:ext cx="9821410" cy="164571"/>
          </a:xfrm>
          <a:prstGeom prst="rect">
            <a:avLst/>
          </a:prstGeom>
          <a:noFill/>
          <a:ln>
            <a:noFill/>
          </a:ln>
        </p:spPr>
      </p:pic>
      <p:pic>
        <p:nvPicPr>
          <p:cNvPr id="470" name="Google Shape;470;p2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rot="10800000">
            <a:off x="-371428" y="9460571"/>
            <a:ext cx="19533332" cy="164571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" name="Google Shape;471;p2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341629" y="9704477"/>
            <a:ext cx="847619" cy="361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2" name="Google Shape;472;p2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370214" y="489205"/>
            <a:ext cx="3419048" cy="143809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3" name="Google Shape;473;p2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21792" y="6563964"/>
            <a:ext cx="15452696" cy="2747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" name="Google Shape;474;p23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425541" y="1788972"/>
            <a:ext cx="2028571" cy="771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475" name="Google Shape;475;p23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444588" y="2573010"/>
            <a:ext cx="8000000" cy="1142857"/>
          </a:xfrm>
          <a:prstGeom prst="rect">
            <a:avLst/>
          </a:prstGeom>
          <a:noFill/>
          <a:ln>
            <a:noFill/>
          </a:ln>
        </p:spPr>
      </p:pic>
      <p:pic>
        <p:nvPicPr>
          <p:cNvPr id="476" name="Google Shape;476;p23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521792" y="3836666"/>
            <a:ext cx="15452696" cy="2644461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" name="Google Shape;477;p23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-867345" y="5640771"/>
            <a:ext cx="13438095" cy="714286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" name="Google Shape;478;p23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294410" y="8482935"/>
            <a:ext cx="7809524" cy="7142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6FB"/>
        </a:solidFill>
      </p:bgPr>
    </p:bg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3" name="Google Shape;483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5400000">
            <a:off x="16049483" y="6567674"/>
            <a:ext cx="2813796" cy="124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4" name="Google Shape;484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903239" y="8311716"/>
            <a:ext cx="857143" cy="67619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5" name="Google Shape;485;p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74593" y="3747012"/>
            <a:ext cx="2133333" cy="1619048"/>
          </a:xfrm>
          <a:prstGeom prst="rect">
            <a:avLst/>
          </a:prstGeom>
          <a:noFill/>
          <a:ln>
            <a:noFill/>
          </a:ln>
        </p:spPr>
      </p:pic>
      <p:pic>
        <p:nvPicPr>
          <p:cNvPr id="486" name="Google Shape;486;p2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0800000">
            <a:off x="1410199" y="1581886"/>
            <a:ext cx="752757" cy="703828"/>
          </a:xfrm>
          <a:prstGeom prst="rect">
            <a:avLst/>
          </a:prstGeom>
          <a:noFill/>
          <a:ln>
            <a:noFill/>
          </a:ln>
        </p:spPr>
      </p:pic>
      <p:pic>
        <p:nvPicPr>
          <p:cNvPr id="487" name="Google Shape;487;p2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rot="-5400000">
            <a:off x="10885867" y="5254628"/>
            <a:ext cx="11230934" cy="164571"/>
          </a:xfrm>
          <a:prstGeom prst="rect">
            <a:avLst/>
          </a:prstGeom>
          <a:noFill/>
          <a:ln>
            <a:noFill/>
          </a:ln>
        </p:spPr>
      </p:pic>
      <p:pic>
        <p:nvPicPr>
          <p:cNvPr id="488" name="Google Shape;488;p2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7015050" y="445620"/>
            <a:ext cx="885714" cy="1219048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Google Shape;489;p2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-361905" y="9460571"/>
            <a:ext cx="16863238" cy="164571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" name="Google Shape;490;p2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341629" y="9704477"/>
            <a:ext cx="847619" cy="361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1" name="Google Shape;491;p24" title="Grafana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3781899" y="1581886"/>
            <a:ext cx="12205719" cy="68657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6FB"/>
        </a:solidFill>
      </p:bgPr>
    </p:bg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6" name="Google Shape;496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72105" y="7958227"/>
            <a:ext cx="13959108" cy="124889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7" name="Google Shape;497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5400000">
            <a:off x="16049483" y="6567674"/>
            <a:ext cx="2813796" cy="124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8" name="Google Shape;498;p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6903239" y="8311716"/>
            <a:ext cx="885714" cy="67619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9" name="Google Shape;499;p2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7015050" y="445620"/>
            <a:ext cx="885714" cy="1219048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p2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rot="-5400000">
            <a:off x="11590627" y="4549867"/>
            <a:ext cx="9821410" cy="164571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p2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rot="10800000">
            <a:off x="-371428" y="9460571"/>
            <a:ext cx="19533332" cy="164571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p2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341629" y="9704477"/>
            <a:ext cx="847619" cy="361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3" name="Google Shape;503;p25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275578" y="693634"/>
            <a:ext cx="1885714" cy="143809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4" name="Google Shape;504;p25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330906" y="1993401"/>
            <a:ext cx="3438095" cy="771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505" name="Google Shape;505;p25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123715" y="7976835"/>
            <a:ext cx="12066667" cy="1342857"/>
          </a:xfrm>
          <a:prstGeom prst="rect">
            <a:avLst/>
          </a:prstGeom>
          <a:noFill/>
          <a:ln>
            <a:noFill/>
          </a:ln>
        </p:spPr>
      </p:pic>
      <p:pic>
        <p:nvPicPr>
          <p:cNvPr id="506" name="Google Shape;506;p25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1423880" y="4290411"/>
            <a:ext cx="271524" cy="271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Google Shape;507;p25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15059689" y="4290411"/>
            <a:ext cx="271524" cy="271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08" name="Google Shape;508;p25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1453685" y="4339848"/>
            <a:ext cx="13625053" cy="164571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Google Shape;509;p25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3674507" y="4269752"/>
            <a:ext cx="312840" cy="312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0" name="Google Shape;510;p25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1506348" y="4927824"/>
            <a:ext cx="3466667" cy="63809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1" name="Google Shape;511;p25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1463995" y="3241021"/>
            <a:ext cx="3866667" cy="1142857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" name="Google Shape;512;p25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8348626" y="4250705"/>
            <a:ext cx="312840" cy="312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3" name="Google Shape;513;p25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6048919" y="4927824"/>
            <a:ext cx="3590476" cy="63809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4" name="Google Shape;514;p25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6006566" y="3241021"/>
            <a:ext cx="3885714" cy="1142857"/>
          </a:xfrm>
          <a:prstGeom prst="rect">
            <a:avLst/>
          </a:prstGeom>
          <a:noFill/>
          <a:ln>
            <a:noFill/>
          </a:ln>
        </p:spPr>
      </p:pic>
      <p:pic>
        <p:nvPicPr>
          <p:cNvPr id="515" name="Google Shape;515;p25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12829134" y="4269752"/>
            <a:ext cx="312840" cy="312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6" name="Google Shape;516;p25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10722386" y="4927824"/>
            <a:ext cx="3476190" cy="63809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7" name="Google Shape;517;p25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10680043" y="3241021"/>
            <a:ext cx="3266667" cy="1142857"/>
          </a:xfrm>
          <a:prstGeom prst="rect">
            <a:avLst/>
          </a:prstGeom>
          <a:noFill/>
          <a:ln>
            <a:noFill/>
          </a:ln>
        </p:spPr>
      </p:pic>
      <p:pic>
        <p:nvPicPr>
          <p:cNvPr id="518" name="Google Shape;518;p25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5966449" y="4292229"/>
            <a:ext cx="271524" cy="271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p25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10639896" y="4292229"/>
            <a:ext cx="271524" cy="27152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0" name="Google Shape;520;p25"/>
          <p:cNvGrpSpPr/>
          <p:nvPr/>
        </p:nvGrpSpPr>
        <p:grpSpPr>
          <a:xfrm>
            <a:off x="1492811" y="5788613"/>
            <a:ext cx="13320743" cy="1723810"/>
            <a:chOff x="1492811" y="5788613"/>
            <a:chExt cx="13320743" cy="1723810"/>
          </a:xfrm>
        </p:grpSpPr>
        <p:pic>
          <p:nvPicPr>
            <p:cNvPr id="521" name="Google Shape;521;p25"/>
            <p:cNvPicPr preferRelativeResize="0"/>
            <p:nvPr/>
          </p:nvPicPr>
          <p:blipFill rotWithShape="1">
            <a:blip r:embed="rId22">
              <a:alphaModFix/>
            </a:blip>
            <a:srcRect b="0" l="0" r="0" t="0"/>
            <a:stretch/>
          </p:blipFill>
          <p:spPr>
            <a:xfrm>
              <a:off x="1492811" y="5788613"/>
              <a:ext cx="4171429" cy="91428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2" name="Google Shape;522;p25"/>
            <p:cNvPicPr preferRelativeResize="0"/>
            <p:nvPr/>
          </p:nvPicPr>
          <p:blipFill rotWithShape="1">
            <a:blip r:embed="rId23">
              <a:alphaModFix/>
            </a:blip>
            <a:srcRect b="0" l="0" r="0" t="0"/>
            <a:stretch/>
          </p:blipFill>
          <p:spPr>
            <a:xfrm>
              <a:off x="6035386" y="5788614"/>
              <a:ext cx="4780952" cy="91428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3" name="Google Shape;523;p25"/>
            <p:cNvPicPr preferRelativeResize="0"/>
            <p:nvPr/>
          </p:nvPicPr>
          <p:blipFill rotWithShape="1">
            <a:blip r:embed="rId24">
              <a:alphaModFix/>
            </a:blip>
            <a:srcRect b="0" l="0" r="0" t="0"/>
            <a:stretch/>
          </p:blipFill>
          <p:spPr>
            <a:xfrm>
              <a:off x="10708792" y="5788613"/>
              <a:ext cx="4104762" cy="172381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6FB"/>
        </a:solidFill>
      </p:bgPr>
    </p:bg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8" name="Google Shape;528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5400000">
            <a:off x="16049483" y="6567674"/>
            <a:ext cx="2813796" cy="124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9" name="Google Shape;529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903239" y="8311716"/>
            <a:ext cx="866667" cy="67619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0" name="Google Shape;530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-5400000">
            <a:off x="11581105" y="4559390"/>
            <a:ext cx="9840457" cy="164571"/>
          </a:xfrm>
          <a:prstGeom prst="rect">
            <a:avLst/>
          </a:prstGeom>
          <a:noFill/>
          <a:ln>
            <a:noFill/>
          </a:ln>
        </p:spPr>
      </p:pic>
      <p:pic>
        <p:nvPicPr>
          <p:cNvPr id="531" name="Google Shape;531;p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7015050" y="445620"/>
            <a:ext cx="885714" cy="1219048"/>
          </a:xfrm>
          <a:prstGeom prst="rect">
            <a:avLst/>
          </a:prstGeom>
          <a:noFill/>
          <a:ln>
            <a:noFill/>
          </a:ln>
        </p:spPr>
      </p:pic>
      <p:pic>
        <p:nvPicPr>
          <p:cNvPr id="532" name="Google Shape;532;p2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290112" y="1323131"/>
            <a:ext cx="3428571" cy="143809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3" name="Google Shape;533;p2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256317" y="3300468"/>
            <a:ext cx="3137175" cy="3137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4" name="Google Shape;534;p2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81897" y="5378947"/>
            <a:ext cx="3137175" cy="3137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5" name="Google Shape;535;p2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669169" y="5378947"/>
            <a:ext cx="3137175" cy="3137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6" name="Google Shape;536;p2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 rot="10800000">
            <a:off x="4291038" y="5708323"/>
            <a:ext cx="1212227" cy="200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7" name="Google Shape;537;p2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8832837" y="3589881"/>
            <a:ext cx="1401369" cy="200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26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0682535" y="6267410"/>
            <a:ext cx="1187141" cy="200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p26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0381434" y="3467659"/>
            <a:ext cx="2209524" cy="495238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p26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6964608" y="4461377"/>
            <a:ext cx="1495238" cy="1095238"/>
          </a:xfrm>
          <a:prstGeom prst="rect">
            <a:avLst/>
          </a:prstGeom>
          <a:noFill/>
          <a:ln>
            <a:noFill/>
          </a:ln>
        </p:spPr>
      </p:pic>
      <p:pic>
        <p:nvPicPr>
          <p:cNvPr id="541" name="Google Shape;541;p26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12063434" y="6136669"/>
            <a:ext cx="3723810" cy="495238"/>
          </a:xfrm>
          <a:prstGeom prst="rect">
            <a:avLst/>
          </a:prstGeom>
          <a:noFill/>
          <a:ln>
            <a:noFill/>
          </a:ln>
        </p:spPr>
      </p:pic>
      <p:pic>
        <p:nvPicPr>
          <p:cNvPr id="542" name="Google Shape;542;p26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1212376" y="5587107"/>
            <a:ext cx="2990476" cy="495238"/>
          </a:xfrm>
          <a:prstGeom prst="rect">
            <a:avLst/>
          </a:prstGeom>
          <a:noFill/>
          <a:ln>
            <a:noFill/>
          </a:ln>
        </p:spPr>
      </p:pic>
      <p:pic>
        <p:nvPicPr>
          <p:cNvPr id="543" name="Google Shape;543;p26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7251370" y="3662560"/>
            <a:ext cx="1123810" cy="1095238"/>
          </a:xfrm>
          <a:prstGeom prst="rect">
            <a:avLst/>
          </a:prstGeom>
          <a:noFill/>
          <a:ln>
            <a:noFill/>
          </a:ln>
        </p:spPr>
      </p:pic>
      <p:pic>
        <p:nvPicPr>
          <p:cNvPr id="544" name="Google Shape;544;p26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5688399" y="6809805"/>
            <a:ext cx="1638095" cy="628571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26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5975163" y="6010989"/>
            <a:ext cx="1190476" cy="1095238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26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8369666" y="6809805"/>
            <a:ext cx="1704762" cy="628571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26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8656431" y="6010989"/>
            <a:ext cx="1171429" cy="1095238"/>
          </a:xfrm>
          <a:prstGeom prst="rect">
            <a:avLst/>
          </a:prstGeom>
          <a:noFill/>
          <a:ln>
            <a:noFill/>
          </a:ln>
        </p:spPr>
      </p:pic>
      <p:pic>
        <p:nvPicPr>
          <p:cNvPr id="548" name="Google Shape;548;p26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10430179" y="4010255"/>
            <a:ext cx="3057143" cy="1314286"/>
          </a:xfrm>
          <a:prstGeom prst="rect">
            <a:avLst/>
          </a:prstGeom>
          <a:noFill/>
          <a:ln>
            <a:noFill/>
          </a:ln>
        </p:spPr>
      </p:pic>
      <p:pic>
        <p:nvPicPr>
          <p:cNvPr id="549" name="Google Shape;549;p26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12068564" y="6645789"/>
            <a:ext cx="3542857" cy="12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0" name="Google Shape;550;p26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548684" y="6073103"/>
            <a:ext cx="3647619" cy="8476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51" name="Google Shape;551;p26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-361905" y="9460571"/>
            <a:ext cx="19009524" cy="16457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2" name="Google Shape;552;p26"/>
          <p:cNvPicPr preferRelativeResize="0"/>
          <p:nvPr/>
        </p:nvPicPr>
        <p:blipFill rotWithShape="1">
          <a:blip r:embed="rId25">
            <a:alphaModFix/>
          </a:blip>
          <a:srcRect b="0" l="0" r="0" t="0"/>
          <a:stretch/>
        </p:blipFill>
        <p:spPr>
          <a:xfrm>
            <a:off x="1341629" y="9704477"/>
            <a:ext cx="847619" cy="3619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6FB"/>
        </a:solidFill>
      </p:bgPr>
    </p:bg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7" name="Google Shape;557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5400000">
            <a:off x="16049483" y="6567674"/>
            <a:ext cx="2813796" cy="124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903239" y="8311716"/>
            <a:ext cx="885714" cy="67619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-5400000">
            <a:off x="11581105" y="4559390"/>
            <a:ext cx="9840457" cy="164571"/>
          </a:xfrm>
          <a:prstGeom prst="rect">
            <a:avLst/>
          </a:prstGeom>
          <a:noFill/>
          <a:ln>
            <a:noFill/>
          </a:ln>
        </p:spPr>
      </p:pic>
      <p:pic>
        <p:nvPicPr>
          <p:cNvPr id="560" name="Google Shape;560;p2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7015050" y="445620"/>
            <a:ext cx="885714" cy="1219048"/>
          </a:xfrm>
          <a:prstGeom prst="rect">
            <a:avLst/>
          </a:prstGeom>
          <a:noFill/>
          <a:ln>
            <a:noFill/>
          </a:ln>
        </p:spPr>
      </p:pic>
      <p:pic>
        <p:nvPicPr>
          <p:cNvPr id="561" name="Google Shape;561;p2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290112" y="1323131"/>
            <a:ext cx="2742857" cy="143809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2" name="Google Shape;562;p2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256317" y="3300468"/>
            <a:ext cx="3137175" cy="3137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3" name="Google Shape;563;p2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81897" y="5378947"/>
            <a:ext cx="3137175" cy="3137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2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669169" y="5378947"/>
            <a:ext cx="3137175" cy="3137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2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 rot="10800000">
            <a:off x="4291038" y="5708323"/>
            <a:ext cx="1212227" cy="200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27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8832837" y="3589881"/>
            <a:ext cx="1401369" cy="200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7" name="Google Shape;567;p27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0682535" y="6267410"/>
            <a:ext cx="1187141" cy="200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8" name="Google Shape;568;p27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0381430" y="3467658"/>
            <a:ext cx="3133333" cy="495238"/>
          </a:xfrm>
          <a:prstGeom prst="rect">
            <a:avLst/>
          </a:prstGeom>
          <a:noFill/>
          <a:ln>
            <a:noFill/>
          </a:ln>
        </p:spPr>
      </p:pic>
      <p:pic>
        <p:nvPicPr>
          <p:cNvPr id="569" name="Google Shape;569;p27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6964604" y="4461376"/>
            <a:ext cx="1523810" cy="1095238"/>
          </a:xfrm>
          <a:prstGeom prst="rect">
            <a:avLst/>
          </a:prstGeom>
          <a:noFill/>
          <a:ln>
            <a:noFill/>
          </a:ln>
        </p:spPr>
      </p:pic>
      <p:pic>
        <p:nvPicPr>
          <p:cNvPr id="570" name="Google Shape;570;p27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12063430" y="6136668"/>
            <a:ext cx="2742857" cy="495238"/>
          </a:xfrm>
          <a:prstGeom prst="rect">
            <a:avLst/>
          </a:prstGeom>
          <a:noFill/>
          <a:ln>
            <a:noFill/>
          </a:ln>
        </p:spPr>
      </p:pic>
      <p:pic>
        <p:nvPicPr>
          <p:cNvPr id="571" name="Google Shape;571;p27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1212372" y="5587106"/>
            <a:ext cx="3009524" cy="495238"/>
          </a:xfrm>
          <a:prstGeom prst="rect">
            <a:avLst/>
          </a:prstGeom>
          <a:noFill/>
          <a:ln>
            <a:noFill/>
          </a:ln>
        </p:spPr>
      </p:pic>
      <p:pic>
        <p:nvPicPr>
          <p:cNvPr id="572" name="Google Shape;572;p27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7251370" y="3662560"/>
            <a:ext cx="1123810" cy="1095238"/>
          </a:xfrm>
          <a:prstGeom prst="rect">
            <a:avLst/>
          </a:prstGeom>
          <a:noFill/>
          <a:ln>
            <a:noFill/>
          </a:ln>
        </p:spPr>
      </p:pic>
      <p:pic>
        <p:nvPicPr>
          <p:cNvPr id="573" name="Google Shape;573;p27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5688395" y="6809804"/>
            <a:ext cx="1638095" cy="1095238"/>
          </a:xfrm>
          <a:prstGeom prst="rect">
            <a:avLst/>
          </a:prstGeom>
          <a:noFill/>
          <a:ln>
            <a:noFill/>
          </a:ln>
        </p:spPr>
      </p:pic>
      <p:pic>
        <p:nvPicPr>
          <p:cNvPr id="574" name="Google Shape;574;p27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5975163" y="6010989"/>
            <a:ext cx="1190476" cy="1095238"/>
          </a:xfrm>
          <a:prstGeom prst="rect">
            <a:avLst/>
          </a:prstGeom>
          <a:noFill/>
          <a:ln>
            <a:noFill/>
          </a:ln>
        </p:spPr>
      </p:pic>
      <p:pic>
        <p:nvPicPr>
          <p:cNvPr id="575" name="Google Shape;575;p27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8369662" y="6809804"/>
            <a:ext cx="1485714" cy="1095238"/>
          </a:xfrm>
          <a:prstGeom prst="rect">
            <a:avLst/>
          </a:prstGeom>
          <a:noFill/>
          <a:ln>
            <a:noFill/>
          </a:ln>
        </p:spPr>
      </p:pic>
      <p:pic>
        <p:nvPicPr>
          <p:cNvPr id="576" name="Google Shape;576;p27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8656431" y="6010989"/>
            <a:ext cx="1171429" cy="1095238"/>
          </a:xfrm>
          <a:prstGeom prst="rect">
            <a:avLst/>
          </a:prstGeom>
          <a:noFill/>
          <a:ln>
            <a:noFill/>
          </a:ln>
        </p:spPr>
      </p:pic>
      <p:pic>
        <p:nvPicPr>
          <p:cNvPr id="577" name="Google Shape;577;p27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10430179" y="4010255"/>
            <a:ext cx="5333333" cy="1314286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p27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12068560" y="6645788"/>
            <a:ext cx="3257143" cy="8476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Google Shape;579;p27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-36774" y="6048513"/>
            <a:ext cx="4466667" cy="12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" name="Google Shape;580;p27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-361905" y="9460571"/>
            <a:ext cx="19009524" cy="164571"/>
          </a:xfrm>
          <a:prstGeom prst="rect">
            <a:avLst/>
          </a:prstGeom>
          <a:noFill/>
          <a:ln>
            <a:noFill/>
          </a:ln>
        </p:spPr>
      </p:pic>
      <p:pic>
        <p:nvPicPr>
          <p:cNvPr id="581" name="Google Shape;581;p27"/>
          <p:cNvPicPr preferRelativeResize="0"/>
          <p:nvPr/>
        </p:nvPicPr>
        <p:blipFill rotWithShape="1">
          <a:blip r:embed="rId25">
            <a:alphaModFix/>
          </a:blip>
          <a:srcRect b="0" l="0" r="0" t="0"/>
          <a:stretch/>
        </p:blipFill>
        <p:spPr>
          <a:xfrm>
            <a:off x="1341629" y="9704477"/>
            <a:ext cx="847619" cy="3619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6FB"/>
        </a:solidFill>
      </p:bgPr>
    </p:bg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6" name="Google Shape;586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665906" y="617767"/>
            <a:ext cx="3409524" cy="457143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" name="Google Shape;587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5400000">
            <a:off x="10885867" y="5254628"/>
            <a:ext cx="11230934" cy="164571"/>
          </a:xfrm>
          <a:prstGeom prst="rect">
            <a:avLst/>
          </a:prstGeom>
          <a:noFill/>
          <a:ln>
            <a:noFill/>
          </a:ln>
        </p:spPr>
      </p:pic>
      <p:pic>
        <p:nvPicPr>
          <p:cNvPr id="588" name="Google Shape;588;p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72106" y="617767"/>
            <a:ext cx="4076190" cy="4476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89" name="Google Shape;589;p2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037630" y="617767"/>
            <a:ext cx="2219048" cy="4476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90" name="Google Shape;590;p2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rot="-5400000">
            <a:off x="16049483" y="6567674"/>
            <a:ext cx="2813796" cy="124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1" name="Google Shape;591;p2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6903239" y="8311716"/>
            <a:ext cx="885714" cy="67619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2" name="Google Shape;592;p2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7015050" y="445620"/>
            <a:ext cx="885714" cy="1219048"/>
          </a:xfrm>
          <a:prstGeom prst="rect">
            <a:avLst/>
          </a:prstGeom>
          <a:noFill/>
          <a:ln>
            <a:noFill/>
          </a:ln>
        </p:spPr>
      </p:pic>
      <p:pic>
        <p:nvPicPr>
          <p:cNvPr id="593" name="Google Shape;593;p28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942043" y="5900243"/>
            <a:ext cx="8590476" cy="3095238"/>
          </a:xfrm>
          <a:prstGeom prst="rect">
            <a:avLst/>
          </a:prstGeom>
          <a:noFill/>
          <a:ln>
            <a:noFill/>
          </a:ln>
        </p:spPr>
      </p:pic>
      <p:pic>
        <p:nvPicPr>
          <p:cNvPr id="594" name="Google Shape;594;p28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 rot="10800000">
            <a:off x="-406862" y="9479619"/>
            <a:ext cx="16883053" cy="1645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6FB"/>
        </a:solid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5400000">
            <a:off x="10885867" y="5254628"/>
            <a:ext cx="11230934" cy="1645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5400000">
            <a:off x="16049483" y="6567674"/>
            <a:ext cx="2813796" cy="124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6903241" y="8311720"/>
            <a:ext cx="876190" cy="6761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65783" y="1684082"/>
            <a:ext cx="4038095" cy="46380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195371" y="5279924"/>
            <a:ext cx="2447619" cy="1885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290484" y="6914513"/>
            <a:ext cx="3895238" cy="7428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 rot="10800000">
            <a:off x="-318823" y="9460571"/>
            <a:ext cx="16833109" cy="1645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341629" y="9704477"/>
            <a:ext cx="847619" cy="361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3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7015050" y="445620"/>
            <a:ext cx="885714" cy="12190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6FB"/>
        </a:solid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5400000">
            <a:off x="16049483" y="6567674"/>
            <a:ext cx="2813796" cy="124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903241" y="8311716"/>
            <a:ext cx="866667" cy="6761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-5400000">
            <a:off x="10885867" y="5254628"/>
            <a:ext cx="11230934" cy="1645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7015050" y="445620"/>
            <a:ext cx="885714" cy="12190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290112" y="1323131"/>
            <a:ext cx="1885714" cy="14380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rot="10800000">
            <a:off x="-318823" y="9460571"/>
            <a:ext cx="16833109" cy="1645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341629" y="9704477"/>
            <a:ext cx="847619" cy="361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272486" y="4775892"/>
            <a:ext cx="271524" cy="271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4908295" y="4775892"/>
            <a:ext cx="271524" cy="271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4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302290" y="4825329"/>
            <a:ext cx="13625053" cy="1645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4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3527961" y="4775892"/>
            <a:ext cx="312840" cy="312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4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1354953" y="5413301"/>
            <a:ext cx="2809524" cy="6380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4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2256664" y="6236106"/>
            <a:ext cx="2961905" cy="21428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4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1312600" y="3726501"/>
            <a:ext cx="3504762" cy="11428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4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8132522" y="4775892"/>
            <a:ext cx="312840" cy="312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4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5907220" y="5413301"/>
            <a:ext cx="2847619" cy="6380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4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7008363" y="6236106"/>
            <a:ext cx="2600000" cy="21428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4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5864868" y="3686025"/>
            <a:ext cx="3504762" cy="11428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4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2879875" y="4755233"/>
            <a:ext cx="312840" cy="312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4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10564074" y="5413301"/>
            <a:ext cx="2742857" cy="6380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4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10521722" y="3686025"/>
            <a:ext cx="3447619" cy="11428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815055" y="4777710"/>
            <a:ext cx="271524" cy="271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0488501" y="4777710"/>
            <a:ext cx="271524" cy="271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6FB"/>
        </a:solid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03197" y="835016"/>
            <a:ext cx="2161905" cy="14380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838763" y="9704477"/>
            <a:ext cx="2990476" cy="36190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1" name="Google Shape;161;p5"/>
          <p:cNvGrpSpPr/>
          <p:nvPr/>
        </p:nvGrpSpPr>
        <p:grpSpPr>
          <a:xfrm>
            <a:off x="2623585" y="2962177"/>
            <a:ext cx="14849019" cy="5748202"/>
            <a:chOff x="2623585" y="2962177"/>
            <a:chExt cx="14849019" cy="5748202"/>
          </a:xfrm>
        </p:grpSpPr>
        <p:pic>
          <p:nvPicPr>
            <p:cNvPr id="162" name="Google Shape;162;p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623585" y="2964479"/>
              <a:ext cx="7404019" cy="57435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3" name="Google Shape;163;p5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0054721" y="2962177"/>
              <a:ext cx="7417883" cy="574820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64" name="Google Shape;164;p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89420" y="8311716"/>
            <a:ext cx="885714" cy="6761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43581" y="445620"/>
            <a:ext cx="885714" cy="12190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 rot="-5400000">
            <a:off x="-483385" y="6567674"/>
            <a:ext cx="2813796" cy="124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5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 rot="-5400000">
            <a:off x="-3807278" y="5254628"/>
            <a:ext cx="11230934" cy="1645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5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790476" y="9460571"/>
            <a:ext cx="16857143" cy="1645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5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3077573" y="1987925"/>
            <a:ext cx="6009524" cy="5523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6FB"/>
        </a:solidFill>
      </p:bgPr>
    </p:bg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9419" y="8311720"/>
            <a:ext cx="895238" cy="6761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3581" y="445620"/>
            <a:ext cx="885714" cy="12190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-5400000">
            <a:off x="-483385" y="6567674"/>
            <a:ext cx="2813796" cy="124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-5400000">
            <a:off x="-3807278" y="5254628"/>
            <a:ext cx="11230934" cy="1645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790476" y="9460571"/>
            <a:ext cx="16857143" cy="1645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3838763" y="9704477"/>
            <a:ext cx="2990476" cy="361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988522" y="2133882"/>
            <a:ext cx="10434545" cy="60650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674026" y="1242607"/>
            <a:ext cx="4438095" cy="2485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6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729352" y="3604872"/>
            <a:ext cx="1219048" cy="7714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6FB"/>
        </a:solidFill>
      </p:bgPr>
    </p:bg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11870678" y="3364053"/>
            <a:ext cx="2262909" cy="28798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765602" y="5666992"/>
            <a:ext cx="1660693" cy="16606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555825" y="4030834"/>
            <a:ext cx="1655792" cy="16557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5400000">
            <a:off x="9124050" y="5225123"/>
            <a:ext cx="2063942" cy="28798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27515" y="8311716"/>
            <a:ext cx="866667" cy="6761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19539" y="445620"/>
            <a:ext cx="885714" cy="12190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 rot="5400000">
            <a:off x="-488380" y="6567674"/>
            <a:ext cx="2813796" cy="124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7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 rot="-5400000">
            <a:off x="-3107538" y="4554888"/>
            <a:ext cx="9831454" cy="1645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7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3175826" y="1323131"/>
            <a:ext cx="4733333" cy="14380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6201856" y="3364053"/>
            <a:ext cx="2262909" cy="28798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065487" y="5674395"/>
            <a:ext cx="1655792" cy="16557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87002" y="4030834"/>
            <a:ext cx="1660693" cy="16606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7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5222586" y="6089730"/>
            <a:ext cx="1390476" cy="885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7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8031611" y="4462382"/>
            <a:ext cx="1390476" cy="885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7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10906287" y="6123868"/>
            <a:ext cx="1390476" cy="885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7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13699239" y="4500477"/>
            <a:ext cx="1390476" cy="885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7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13206573" y="6613620"/>
            <a:ext cx="2028571" cy="609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7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 rot="5400000">
            <a:off x="14044323" y="5924454"/>
            <a:ext cx="795472" cy="200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7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 rot="-5400000">
            <a:off x="8346930" y="3920848"/>
            <a:ext cx="795472" cy="200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7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 rot="5400000">
            <a:off x="11166466" y="7227223"/>
            <a:ext cx="795472" cy="200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7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 rot="10800000">
            <a:off x="-312381" y="9460571"/>
            <a:ext cx="19474286" cy="1645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7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4312772" y="7455001"/>
            <a:ext cx="2923810" cy="8761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7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7174410" y="5850153"/>
            <a:ext cx="2761905" cy="885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7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10187430" y="7868277"/>
            <a:ext cx="2552381" cy="8761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7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1341629" y="9704477"/>
            <a:ext cx="847619" cy="3619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6FB"/>
        </a:solidFill>
      </p:bgPr>
    </p:bg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79773" y="1684082"/>
            <a:ext cx="4771429" cy="46380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34981" y="5279924"/>
            <a:ext cx="13961905" cy="1885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413617" y="6914513"/>
            <a:ext cx="9361905" cy="7428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89419" y="8311720"/>
            <a:ext cx="895238" cy="6761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43581" y="445620"/>
            <a:ext cx="885714" cy="12190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rot="-5400000">
            <a:off x="-483385" y="6567674"/>
            <a:ext cx="2813796" cy="124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 rot="-5400000">
            <a:off x="-3807278" y="5254628"/>
            <a:ext cx="11230934" cy="1645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8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790476" y="9460571"/>
            <a:ext cx="16857143" cy="1645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8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6683810" y="9704477"/>
            <a:ext cx="10161905" cy="3619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6FB"/>
        </a:solidFill>
      </p:bgPr>
    </p:bg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9420" y="8311716"/>
            <a:ext cx="885714" cy="6761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3581" y="445620"/>
            <a:ext cx="885714" cy="12190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-5400000">
            <a:off x="-483385" y="6567674"/>
            <a:ext cx="2813796" cy="124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-5400000">
            <a:off x="-3807278" y="5254628"/>
            <a:ext cx="11230934" cy="1645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394245" y="-278553"/>
            <a:ext cx="10294558" cy="102945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618654" y="1242607"/>
            <a:ext cx="4104762" cy="14380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713620" y="2902849"/>
            <a:ext cx="5476190" cy="45523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9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790476" y="9460571"/>
            <a:ext cx="16857143" cy="1645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9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6683810" y="9704477"/>
            <a:ext cx="10161905" cy="3619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2020-11-21T10:24:39Z</dcterms:created>
  <dc:creator>officegen</dc:creator>
</cp:coreProperties>
</file>